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5"/>
  </p:notesMasterIdLst>
  <p:sldIdLst>
    <p:sldId id="258" r:id="rId2"/>
    <p:sldId id="259" r:id="rId3"/>
    <p:sldId id="260"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E3E6"/>
    <a:srgbClr val="D9ED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14" d="100"/>
          <a:sy n="114" d="100"/>
        </p:scale>
        <p:origin x="102" y="7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87C161-8D44-485C-A6C7-4969720EBDC4}" type="datetimeFigureOut">
              <a:rPr lang="en-US" smtClean="0"/>
              <a:t>4/19/2019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4A210A-8C9F-473C-A7C8-0C89112E7938}" type="slidenum">
              <a:rPr lang="en-US" smtClean="0"/>
              <a:t>‹#›</a:t>
            </a:fld>
            <a:endParaRPr lang="en-US"/>
          </a:p>
        </p:txBody>
      </p:sp>
    </p:spTree>
    <p:extLst>
      <p:ext uri="{BB962C8B-B14F-4D97-AF65-F5344CB8AC3E}">
        <p14:creationId xmlns:p14="http://schemas.microsoft.com/office/powerpoint/2010/main" val="1343353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5A1AB0-C46B-4D1B-8997-17FE393A2959}"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804203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8" name="Title Text"/>
          <p:cNvSpPr txBox="1">
            <a:spLocks noGrp="1"/>
          </p:cNvSpPr>
          <p:nvPr>
            <p:ph type="title"/>
          </p:nvPr>
        </p:nvSpPr>
        <p:spPr>
          <a:xfrm>
            <a:off x="609600" y="274639"/>
            <a:ext cx="10972800" cy="1143001"/>
          </a:xfrm>
          <a:prstGeom prst="rect">
            <a:avLst/>
          </a:prstGeom>
        </p:spPr>
        <p:txBody>
          <a:bodyPr/>
          <a:lstStyle/>
          <a:p>
            <a:r>
              <a:t>Title Text</a:t>
            </a:r>
          </a:p>
        </p:txBody>
      </p:sp>
      <p:sp>
        <p:nvSpPr>
          <p:cNvPr id="49" name="Body Level One…"/>
          <p:cNvSpPr txBox="1">
            <a:spLocks noGrp="1"/>
          </p:cNvSpPr>
          <p:nvPr>
            <p:ph type="body" sz="quarter" idx="1"/>
          </p:nvPr>
        </p:nvSpPr>
        <p:spPr>
          <a:xfrm>
            <a:off x="609600" y="1535112"/>
            <a:ext cx="5386917" cy="639763"/>
          </a:xfrm>
          <a:prstGeom prst="rect">
            <a:avLst/>
          </a:prstGeom>
        </p:spPr>
        <p:txBody>
          <a:bodyPr anchor="b"/>
          <a:lstStyle>
            <a:lvl1pPr marL="0" indent="0"/>
            <a:lvl2pPr marL="0" indent="457134">
              <a:buSzTx/>
              <a:buNone/>
            </a:lvl2pPr>
            <a:lvl3pPr marL="0" indent="914269">
              <a:buSzTx/>
              <a:buNone/>
            </a:lvl3pPr>
            <a:lvl4pPr marL="0" indent="1371403">
              <a:buSzTx/>
              <a:buNone/>
            </a:lvl4pPr>
            <a:lvl5pPr marL="0" indent="1828538">
              <a:buSzTx/>
              <a:buNone/>
            </a:lvl5pPr>
          </a:lstStyle>
          <a:p>
            <a:r>
              <a:t>Body Level One</a:t>
            </a:r>
          </a:p>
          <a:p>
            <a:pPr lvl="1"/>
            <a:r>
              <a:t>Body Level Two</a:t>
            </a:r>
          </a:p>
          <a:p>
            <a:pPr lvl="2"/>
            <a:r>
              <a:t>Body Level Three</a:t>
            </a:r>
          </a:p>
          <a:p>
            <a:pPr lvl="3"/>
            <a:r>
              <a:t>Body Level Four</a:t>
            </a:r>
          </a:p>
          <a:p>
            <a:pPr lvl="4"/>
            <a:r>
              <a:t>Body Level Five</a:t>
            </a:r>
          </a:p>
        </p:txBody>
      </p:sp>
      <p:sp>
        <p:nvSpPr>
          <p:cNvPr id="50" name="Text Placeholder 4"/>
          <p:cNvSpPr>
            <a:spLocks noGrp="1"/>
          </p:cNvSpPr>
          <p:nvPr>
            <p:ph type="body" sz="quarter" idx="13"/>
          </p:nvPr>
        </p:nvSpPr>
        <p:spPr>
          <a:xfrm>
            <a:off x="6193368" y="1535112"/>
            <a:ext cx="5389035" cy="639763"/>
          </a:xfrm>
          <a:prstGeom prst="rect">
            <a:avLst/>
          </a:prstGeom>
        </p:spPr>
        <p:txBody>
          <a:bodyPr anchor="b"/>
          <a:lstStyle>
            <a:lvl1pPr marL="0" indent="0">
              <a:defRPr/>
            </a:lvl1pPr>
          </a:lstStyle>
          <a:p>
            <a:pPr marL="0" indent="0"/>
            <a:endParaRPr/>
          </a:p>
        </p:txBody>
      </p:sp>
      <p:sp>
        <p:nvSpPr>
          <p:cNvPr id="51" name="Slide Number"/>
          <p:cNvSpPr txBox="1">
            <a:spLocks noGrp="1"/>
          </p:cNvSpPr>
          <p:nvPr>
            <p:ph type="sldNum" sz="quarter" idx="2"/>
          </p:nvPr>
        </p:nvSpPr>
        <p:spPr>
          <a:prstGeom prst="rect">
            <a:avLst/>
          </a:prstGeom>
        </p:spPr>
        <p:txBody>
          <a:bodyPr/>
          <a:lstStyle/>
          <a:p>
            <a:fld id="{86CB4B4D-7CA3-9044-876B-883B54F8677D}" type="slidenum">
              <a:rPr>
                <a:solidFill>
                  <a:srgbClr val="000000"/>
                </a:solidFill>
              </a:rPr>
              <a:pPr/>
              <a:t>‹#›</a:t>
            </a:fld>
            <a:endParaRPr>
              <a:solidFill>
                <a:srgbClr val="000000"/>
              </a:solidFill>
            </a:endParaRPr>
          </a:p>
        </p:txBody>
      </p:sp>
    </p:spTree>
    <p:extLst>
      <p:ext uri="{BB962C8B-B14F-4D97-AF65-F5344CB8AC3E}">
        <p14:creationId xmlns:p14="http://schemas.microsoft.com/office/powerpoint/2010/main" val="3357182950"/>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1_Comparison">
    <p:spTree>
      <p:nvGrpSpPr>
        <p:cNvPr id="1" name=""/>
        <p:cNvGrpSpPr/>
        <p:nvPr/>
      </p:nvGrpSpPr>
      <p:grpSpPr>
        <a:xfrm>
          <a:off x="0" y="0"/>
          <a:ext cx="0" cy="0"/>
          <a:chOff x="0" y="0"/>
          <a:chExt cx="0" cy="0"/>
        </a:xfrm>
      </p:grpSpPr>
      <p:grpSp>
        <p:nvGrpSpPr>
          <p:cNvPr id="249" name="Group 23"/>
          <p:cNvGrpSpPr/>
          <p:nvPr/>
        </p:nvGrpSpPr>
        <p:grpSpPr>
          <a:xfrm>
            <a:off x="209551" y="1066800"/>
            <a:ext cx="11988800" cy="152401"/>
            <a:chOff x="0" y="0"/>
            <a:chExt cx="8991599" cy="152400"/>
          </a:xfrm>
        </p:grpSpPr>
        <p:grpSp>
          <p:nvGrpSpPr>
            <p:cNvPr id="234" name="Group 24"/>
            <p:cNvGrpSpPr/>
            <p:nvPr/>
          </p:nvGrpSpPr>
          <p:grpSpPr>
            <a:xfrm>
              <a:off x="8780513" y="-1"/>
              <a:ext cx="211087" cy="152401"/>
              <a:chOff x="0" y="0"/>
              <a:chExt cx="211086" cy="152400"/>
            </a:xfrm>
          </p:grpSpPr>
          <p:sp>
            <p:nvSpPr>
              <p:cNvPr id="232" name="Rectangle 25"/>
              <p:cNvSpPr/>
              <p:nvPr/>
            </p:nvSpPr>
            <p:spPr>
              <a:xfrm>
                <a:off x="160017" y="0"/>
                <a:ext cx="51070"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233" name="Rectangle 26"/>
              <p:cNvSpPr/>
              <p:nvPr/>
            </p:nvSpPr>
            <p:spPr>
              <a:xfrm>
                <a:off x="-1" y="0"/>
                <a:ext cx="102139"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237" name="Group 27"/>
            <p:cNvGrpSpPr/>
            <p:nvPr/>
          </p:nvGrpSpPr>
          <p:grpSpPr>
            <a:xfrm>
              <a:off x="8252797" y="-1"/>
              <a:ext cx="447708" cy="152401"/>
              <a:chOff x="0" y="0"/>
              <a:chExt cx="447706" cy="152400"/>
            </a:xfrm>
          </p:grpSpPr>
          <p:sp>
            <p:nvSpPr>
              <p:cNvPr id="235" name="Rectangle 28"/>
              <p:cNvSpPr/>
              <p:nvPr/>
            </p:nvSpPr>
            <p:spPr>
              <a:xfrm>
                <a:off x="289392" y="0"/>
                <a:ext cx="158315"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236" name="Rectangle 29"/>
              <p:cNvSpPr/>
              <p:nvPr/>
            </p:nvSpPr>
            <p:spPr>
              <a:xfrm>
                <a:off x="0" y="0"/>
                <a:ext cx="214492"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240" name="Group 30"/>
            <p:cNvGrpSpPr/>
            <p:nvPr/>
          </p:nvGrpSpPr>
          <p:grpSpPr>
            <a:xfrm>
              <a:off x="7520804" y="-1"/>
              <a:ext cx="657092" cy="152401"/>
              <a:chOff x="0" y="0"/>
              <a:chExt cx="657090" cy="152400"/>
            </a:xfrm>
          </p:grpSpPr>
          <p:sp>
            <p:nvSpPr>
              <p:cNvPr id="238" name="Rectangle 31"/>
              <p:cNvSpPr/>
              <p:nvPr/>
            </p:nvSpPr>
            <p:spPr>
              <a:xfrm>
                <a:off x="394935" y="0"/>
                <a:ext cx="262156"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239" name="Rectangle 32"/>
              <p:cNvSpPr/>
              <p:nvPr/>
            </p:nvSpPr>
            <p:spPr>
              <a:xfrm>
                <a:off x="-1" y="0"/>
                <a:ext cx="318333"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245" name="Group 33"/>
            <p:cNvGrpSpPr/>
            <p:nvPr/>
          </p:nvGrpSpPr>
          <p:grpSpPr>
            <a:xfrm>
              <a:off x="5418451" y="-1"/>
              <a:ext cx="2025749" cy="152401"/>
              <a:chOff x="0" y="0"/>
              <a:chExt cx="2025747" cy="152400"/>
            </a:xfrm>
          </p:grpSpPr>
          <p:sp>
            <p:nvSpPr>
              <p:cNvPr id="241" name="Rectangle 34"/>
              <p:cNvSpPr/>
              <p:nvPr/>
            </p:nvSpPr>
            <p:spPr>
              <a:xfrm>
                <a:off x="638366" y="0"/>
                <a:ext cx="425578"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242" name="Rectangle 35"/>
              <p:cNvSpPr/>
              <p:nvPr/>
            </p:nvSpPr>
            <p:spPr>
              <a:xfrm>
                <a:off x="1654644" y="0"/>
                <a:ext cx="371104"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243" name="Rectangle 36"/>
              <p:cNvSpPr/>
              <p:nvPr/>
            </p:nvSpPr>
            <p:spPr>
              <a:xfrm>
                <a:off x="1159272" y="0"/>
                <a:ext cx="425578"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244" name="Rectangle 37"/>
              <p:cNvSpPr/>
              <p:nvPr/>
            </p:nvSpPr>
            <p:spPr>
              <a:xfrm>
                <a:off x="-1" y="0"/>
                <a:ext cx="534526"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248" name="Group 38"/>
            <p:cNvGrpSpPr/>
            <p:nvPr/>
          </p:nvGrpSpPr>
          <p:grpSpPr>
            <a:xfrm>
              <a:off x="-1" y="-1"/>
              <a:ext cx="5350360" cy="152401"/>
              <a:chOff x="0" y="0"/>
              <a:chExt cx="5350358" cy="152400"/>
            </a:xfrm>
          </p:grpSpPr>
          <p:sp>
            <p:nvSpPr>
              <p:cNvPr id="246" name="Rectangle 39"/>
              <p:cNvSpPr/>
              <p:nvPr/>
            </p:nvSpPr>
            <p:spPr>
              <a:xfrm>
                <a:off x="4763062" y="0"/>
                <a:ext cx="587297"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247" name="Rectangle 40"/>
              <p:cNvSpPr/>
              <p:nvPr/>
            </p:nvSpPr>
            <p:spPr>
              <a:xfrm>
                <a:off x="-1" y="0"/>
                <a:ext cx="4691567"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pic>
        <p:nvPicPr>
          <p:cNvPr id="250" name="Picture 419" descr="Picture 419"/>
          <p:cNvPicPr>
            <a:picLocks noChangeAspect="1"/>
          </p:cNvPicPr>
          <p:nvPr/>
        </p:nvPicPr>
        <p:blipFill>
          <a:blip r:embed="rId2">
            <a:extLst/>
          </a:blip>
          <a:stretch>
            <a:fillRect/>
          </a:stretch>
        </p:blipFill>
        <p:spPr>
          <a:xfrm>
            <a:off x="944034" y="485776"/>
            <a:ext cx="878417" cy="879475"/>
          </a:xfrm>
          <a:prstGeom prst="rect">
            <a:avLst/>
          </a:prstGeom>
          <a:ln w="12700">
            <a:miter lim="400000"/>
          </a:ln>
        </p:spPr>
      </p:pic>
      <p:pic>
        <p:nvPicPr>
          <p:cNvPr id="251" name="Picture 412" descr="Picture 412"/>
          <p:cNvPicPr>
            <a:picLocks noChangeAspect="1"/>
          </p:cNvPicPr>
          <p:nvPr/>
        </p:nvPicPr>
        <p:blipFill>
          <a:blip r:embed="rId3">
            <a:extLst/>
          </a:blip>
          <a:stretch>
            <a:fillRect/>
          </a:stretch>
        </p:blipFill>
        <p:spPr>
          <a:xfrm>
            <a:off x="317500" y="114300"/>
            <a:ext cx="1168400" cy="876300"/>
          </a:xfrm>
          <a:prstGeom prst="rect">
            <a:avLst/>
          </a:prstGeom>
          <a:ln w="12700">
            <a:miter lim="400000"/>
          </a:ln>
        </p:spPr>
      </p:pic>
      <p:sp>
        <p:nvSpPr>
          <p:cNvPr id="252" name="Line 1298"/>
          <p:cNvSpPr/>
          <p:nvPr/>
        </p:nvSpPr>
        <p:spPr>
          <a:xfrm>
            <a:off x="2117" y="6524625"/>
            <a:ext cx="12192001" cy="0"/>
          </a:xfrm>
          <a:prstGeom prst="line">
            <a:avLst/>
          </a:prstGeom>
          <a:ln w="28575">
            <a:solidFill>
              <a:srgbClr val="7030A0"/>
            </a:solidFill>
          </a:ln>
        </p:spPr>
        <p:txBody>
          <a:bodyPr lIns="45719" rIns="45719"/>
          <a:lstStyle/>
          <a:p>
            <a:pPr hangingPunct="0"/>
            <a:endParaRPr kern="0">
              <a:solidFill>
                <a:srgbClr val="000000"/>
              </a:solidFill>
              <a:latin typeface="Arial"/>
              <a:cs typeface="Arial"/>
              <a:sym typeface="Arial"/>
            </a:endParaRPr>
          </a:p>
        </p:txBody>
      </p:sp>
      <p:sp>
        <p:nvSpPr>
          <p:cNvPr id="253" name="Rectangle 26"/>
          <p:cNvSpPr/>
          <p:nvPr/>
        </p:nvSpPr>
        <p:spPr>
          <a:xfrm>
            <a:off x="9306985" y="6415088"/>
            <a:ext cx="2288116" cy="246221"/>
          </a:xfrm>
          <a:prstGeom prst="rect">
            <a:avLst/>
          </a:prstGeom>
          <a:solidFill>
            <a:schemeClr val="accent3">
              <a:lumOff val="44000"/>
            </a:schemeClr>
          </a:solidFill>
          <a:ln w="12700">
            <a:miter lim="400000"/>
          </a:ln>
          <a:extLst>
            <a:ext uri="{C572A759-6A51-4108-AA02-DFA0A04FC94B}">
              <ma14:wrappingTextBoxFlag xmlns:ma14="http://schemas.microsoft.com/office/mac/drawingml/2011/main" xmlns="" val="1"/>
            </a:ext>
          </a:extLst>
        </p:spPr>
        <p:txBody>
          <a:bodyPr lIns="45719" rIns="45719">
            <a:spAutoFit/>
          </a:bodyPr>
          <a:lstStyle>
            <a:lvl1pPr algn="ctr">
              <a:tabLst>
                <a:tab pos="7937500" algn="r"/>
              </a:tabLst>
              <a:defRPr sz="1000" b="1" i="1">
                <a:solidFill>
                  <a:srgbClr val="002060"/>
                </a:solidFill>
              </a:defRPr>
            </a:lvl1pPr>
          </a:lstStyle>
          <a:p>
            <a:pPr hangingPunct="0"/>
            <a:r>
              <a:rPr kern="0">
                <a:latin typeface="Arial"/>
                <a:cs typeface="Arial"/>
                <a:sym typeface="Arial"/>
              </a:rPr>
              <a:t>Vigilant for the World !!</a:t>
            </a:r>
          </a:p>
        </p:txBody>
      </p:sp>
      <p:sp>
        <p:nvSpPr>
          <p:cNvPr id="254" name="Rectangle 27"/>
          <p:cNvSpPr/>
          <p:nvPr/>
        </p:nvSpPr>
        <p:spPr>
          <a:xfrm>
            <a:off x="446618" y="6416676"/>
            <a:ext cx="1400381" cy="246221"/>
          </a:xfrm>
          <a:prstGeom prst="rect">
            <a:avLst/>
          </a:prstGeom>
          <a:solidFill>
            <a:schemeClr val="accent3">
              <a:lumOff val="44000"/>
            </a:schemeClr>
          </a:solidFill>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000" b="1" i="1">
                <a:solidFill>
                  <a:srgbClr val="002060"/>
                </a:solidFill>
              </a:defRPr>
            </a:lvl1pPr>
          </a:lstStyle>
          <a:p>
            <a:pPr hangingPunct="0"/>
            <a:r>
              <a:rPr kern="0">
                <a:latin typeface="Arial"/>
                <a:cs typeface="Arial"/>
                <a:sym typeface="Arial"/>
              </a:rPr>
              <a:t>Pro Mundi Vigilans !! </a:t>
            </a:r>
          </a:p>
        </p:txBody>
      </p:sp>
      <p:sp>
        <p:nvSpPr>
          <p:cNvPr id="255" name="Title Text"/>
          <p:cNvSpPr txBox="1">
            <a:spLocks noGrp="1"/>
          </p:cNvSpPr>
          <p:nvPr>
            <p:ph type="title"/>
          </p:nvPr>
        </p:nvSpPr>
        <p:spPr>
          <a:xfrm>
            <a:off x="609600" y="274639"/>
            <a:ext cx="10972800" cy="1143001"/>
          </a:xfrm>
          <a:prstGeom prst="rect">
            <a:avLst/>
          </a:prstGeom>
        </p:spPr>
        <p:txBody>
          <a:bodyPr lIns="45719" tIns="45719" rIns="45719" bIns="45719"/>
          <a:lstStyle>
            <a:lvl1pPr algn="r">
              <a:defRPr>
                <a:solidFill>
                  <a:srgbClr val="0033CC"/>
                </a:solidFill>
              </a:defRPr>
            </a:lvl1pPr>
          </a:lstStyle>
          <a:p>
            <a:r>
              <a:t>Title Text</a:t>
            </a:r>
          </a:p>
        </p:txBody>
      </p:sp>
      <p:sp>
        <p:nvSpPr>
          <p:cNvPr id="256" name="Body Level One…"/>
          <p:cNvSpPr txBox="1">
            <a:spLocks noGrp="1"/>
          </p:cNvSpPr>
          <p:nvPr>
            <p:ph type="body" sz="quarter" idx="1"/>
          </p:nvPr>
        </p:nvSpPr>
        <p:spPr>
          <a:xfrm>
            <a:off x="609600" y="1535112"/>
            <a:ext cx="5386917" cy="639763"/>
          </a:xfrm>
          <a:prstGeom prst="rect">
            <a:avLst/>
          </a:prstGeom>
        </p:spPr>
        <p:txBody>
          <a:bodyPr lIns="45719" tIns="45719" rIns="45719" bIns="45719" anchor="b"/>
          <a:lstStyle>
            <a:lvl1pPr marL="0" indent="0"/>
            <a:lvl2pPr marL="0" indent="457200">
              <a:buSzTx/>
              <a:buNone/>
            </a:lvl2pPr>
            <a:lvl3pPr marL="0" indent="914400">
              <a:buSzTx/>
              <a:buNone/>
            </a:lvl3pPr>
            <a:lvl4pPr marL="0" indent="1371600">
              <a:buSzTx/>
              <a:buNone/>
            </a:lvl4pPr>
            <a:lvl5pPr marL="0" indent="1828800">
              <a:buSzTx/>
              <a:buNone/>
            </a:lvl5pPr>
          </a:lstStyle>
          <a:p>
            <a:r>
              <a:t>Body Level One</a:t>
            </a:r>
          </a:p>
          <a:p>
            <a:pPr lvl="1"/>
            <a:r>
              <a:t>Body Level Two</a:t>
            </a:r>
          </a:p>
          <a:p>
            <a:pPr lvl="2"/>
            <a:r>
              <a:t>Body Level Three</a:t>
            </a:r>
          </a:p>
          <a:p>
            <a:pPr lvl="3"/>
            <a:r>
              <a:t>Body Level Four</a:t>
            </a:r>
          </a:p>
          <a:p>
            <a:pPr lvl="4"/>
            <a:r>
              <a:t>Body Level Five</a:t>
            </a:r>
          </a:p>
        </p:txBody>
      </p:sp>
      <p:sp>
        <p:nvSpPr>
          <p:cNvPr id="257" name="Text Placeholder 4"/>
          <p:cNvSpPr>
            <a:spLocks noGrp="1"/>
          </p:cNvSpPr>
          <p:nvPr>
            <p:ph type="body" sz="quarter" idx="13"/>
          </p:nvPr>
        </p:nvSpPr>
        <p:spPr>
          <a:xfrm>
            <a:off x="6193368" y="1535112"/>
            <a:ext cx="5389033" cy="639763"/>
          </a:xfrm>
          <a:prstGeom prst="rect">
            <a:avLst/>
          </a:prstGeom>
        </p:spPr>
        <p:txBody>
          <a:bodyPr lIns="45719" tIns="45719" rIns="45719" bIns="45719" anchor="b"/>
          <a:lstStyle>
            <a:lvl1pPr marL="0" indent="0">
              <a:defRPr/>
            </a:lvl1pPr>
          </a:lstStyle>
          <a:p>
            <a:pPr marL="0" indent="0"/>
            <a:endParaRPr/>
          </a:p>
        </p:txBody>
      </p:sp>
      <p:sp>
        <p:nvSpPr>
          <p:cNvPr id="258" name="Slide Number"/>
          <p:cNvSpPr txBox="1">
            <a:spLocks noGrp="1"/>
          </p:cNvSpPr>
          <p:nvPr>
            <p:ph type="sldNum" sz="quarter" idx="2"/>
          </p:nvPr>
        </p:nvSpPr>
        <p:spPr>
          <a:xfrm>
            <a:off x="11912120" y="6536939"/>
            <a:ext cx="279882" cy="276999"/>
          </a:xfrm>
          <a:prstGeom prst="rect">
            <a:avLst/>
          </a:prstGeom>
        </p:spPr>
        <p:txBody>
          <a:bodyPr/>
          <a:lstStyle>
            <a:lvl1pPr>
              <a:defRPr b="1">
                <a:solidFill>
                  <a:srgbClr val="898989"/>
                </a:solidFill>
              </a:defRPr>
            </a:lvl1pPr>
          </a:lstStyle>
          <a:p>
            <a:fld id="{86CB4B4D-7CA3-9044-876B-883B54F8677D}" type="slidenum">
              <a:rPr/>
              <a:pPr/>
              <a:t>‹#›</a:t>
            </a:fld>
            <a:endParaRPr/>
          </a:p>
        </p:txBody>
      </p:sp>
    </p:spTree>
    <p:extLst>
      <p:ext uri="{BB962C8B-B14F-4D97-AF65-F5344CB8AC3E}">
        <p14:creationId xmlns:p14="http://schemas.microsoft.com/office/powerpoint/2010/main" val="2369029440"/>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grpSp>
        <p:nvGrpSpPr>
          <p:cNvPr id="282" name="Group 23"/>
          <p:cNvGrpSpPr/>
          <p:nvPr/>
        </p:nvGrpSpPr>
        <p:grpSpPr>
          <a:xfrm>
            <a:off x="209551" y="1066800"/>
            <a:ext cx="11988800" cy="152401"/>
            <a:chOff x="0" y="0"/>
            <a:chExt cx="8991599" cy="152400"/>
          </a:xfrm>
        </p:grpSpPr>
        <p:grpSp>
          <p:nvGrpSpPr>
            <p:cNvPr id="267" name="Group 24"/>
            <p:cNvGrpSpPr/>
            <p:nvPr/>
          </p:nvGrpSpPr>
          <p:grpSpPr>
            <a:xfrm>
              <a:off x="8780513" y="-1"/>
              <a:ext cx="211087" cy="152401"/>
              <a:chOff x="0" y="0"/>
              <a:chExt cx="211086" cy="152400"/>
            </a:xfrm>
          </p:grpSpPr>
          <p:sp>
            <p:nvSpPr>
              <p:cNvPr id="265" name="Rectangle 25"/>
              <p:cNvSpPr/>
              <p:nvPr/>
            </p:nvSpPr>
            <p:spPr>
              <a:xfrm>
                <a:off x="160017" y="0"/>
                <a:ext cx="51070"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266" name="Rectangle 26"/>
              <p:cNvSpPr/>
              <p:nvPr/>
            </p:nvSpPr>
            <p:spPr>
              <a:xfrm>
                <a:off x="-1" y="0"/>
                <a:ext cx="102139"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270" name="Group 27"/>
            <p:cNvGrpSpPr/>
            <p:nvPr/>
          </p:nvGrpSpPr>
          <p:grpSpPr>
            <a:xfrm>
              <a:off x="8252797" y="-1"/>
              <a:ext cx="447708" cy="152401"/>
              <a:chOff x="0" y="0"/>
              <a:chExt cx="447706" cy="152400"/>
            </a:xfrm>
          </p:grpSpPr>
          <p:sp>
            <p:nvSpPr>
              <p:cNvPr id="268" name="Rectangle 28"/>
              <p:cNvSpPr/>
              <p:nvPr/>
            </p:nvSpPr>
            <p:spPr>
              <a:xfrm>
                <a:off x="289392" y="0"/>
                <a:ext cx="158315"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269" name="Rectangle 29"/>
              <p:cNvSpPr/>
              <p:nvPr/>
            </p:nvSpPr>
            <p:spPr>
              <a:xfrm>
                <a:off x="0" y="0"/>
                <a:ext cx="214492"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273" name="Group 30"/>
            <p:cNvGrpSpPr/>
            <p:nvPr/>
          </p:nvGrpSpPr>
          <p:grpSpPr>
            <a:xfrm>
              <a:off x="7520804" y="-1"/>
              <a:ext cx="657092" cy="152401"/>
              <a:chOff x="0" y="0"/>
              <a:chExt cx="657090" cy="152400"/>
            </a:xfrm>
          </p:grpSpPr>
          <p:sp>
            <p:nvSpPr>
              <p:cNvPr id="271" name="Rectangle 31"/>
              <p:cNvSpPr/>
              <p:nvPr/>
            </p:nvSpPr>
            <p:spPr>
              <a:xfrm>
                <a:off x="394935" y="0"/>
                <a:ext cx="262156"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272" name="Rectangle 32"/>
              <p:cNvSpPr/>
              <p:nvPr/>
            </p:nvSpPr>
            <p:spPr>
              <a:xfrm>
                <a:off x="-1" y="0"/>
                <a:ext cx="318333"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278" name="Group 33"/>
            <p:cNvGrpSpPr/>
            <p:nvPr/>
          </p:nvGrpSpPr>
          <p:grpSpPr>
            <a:xfrm>
              <a:off x="5418451" y="-1"/>
              <a:ext cx="2025749" cy="152401"/>
              <a:chOff x="0" y="0"/>
              <a:chExt cx="2025747" cy="152400"/>
            </a:xfrm>
          </p:grpSpPr>
          <p:sp>
            <p:nvSpPr>
              <p:cNvPr id="274" name="Rectangle 34"/>
              <p:cNvSpPr/>
              <p:nvPr/>
            </p:nvSpPr>
            <p:spPr>
              <a:xfrm>
                <a:off x="638366" y="0"/>
                <a:ext cx="425578"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275" name="Rectangle 35"/>
              <p:cNvSpPr/>
              <p:nvPr/>
            </p:nvSpPr>
            <p:spPr>
              <a:xfrm>
                <a:off x="1654644" y="0"/>
                <a:ext cx="371104"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276" name="Rectangle 36"/>
              <p:cNvSpPr/>
              <p:nvPr/>
            </p:nvSpPr>
            <p:spPr>
              <a:xfrm>
                <a:off x="1159272" y="0"/>
                <a:ext cx="425578"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277" name="Rectangle 37"/>
              <p:cNvSpPr/>
              <p:nvPr/>
            </p:nvSpPr>
            <p:spPr>
              <a:xfrm>
                <a:off x="-1" y="0"/>
                <a:ext cx="534526"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281" name="Group 38"/>
            <p:cNvGrpSpPr/>
            <p:nvPr/>
          </p:nvGrpSpPr>
          <p:grpSpPr>
            <a:xfrm>
              <a:off x="-1" y="-1"/>
              <a:ext cx="5350360" cy="152401"/>
              <a:chOff x="0" y="0"/>
              <a:chExt cx="5350358" cy="152400"/>
            </a:xfrm>
          </p:grpSpPr>
          <p:sp>
            <p:nvSpPr>
              <p:cNvPr id="279" name="Rectangle 39"/>
              <p:cNvSpPr/>
              <p:nvPr/>
            </p:nvSpPr>
            <p:spPr>
              <a:xfrm>
                <a:off x="4763062" y="0"/>
                <a:ext cx="587297"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280" name="Rectangle 40"/>
              <p:cNvSpPr/>
              <p:nvPr/>
            </p:nvSpPr>
            <p:spPr>
              <a:xfrm>
                <a:off x="-1" y="0"/>
                <a:ext cx="4691567"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pic>
        <p:nvPicPr>
          <p:cNvPr id="283" name="Picture 419" descr="Picture 419"/>
          <p:cNvPicPr>
            <a:picLocks noChangeAspect="1"/>
          </p:cNvPicPr>
          <p:nvPr/>
        </p:nvPicPr>
        <p:blipFill>
          <a:blip r:embed="rId2">
            <a:extLst/>
          </a:blip>
          <a:stretch>
            <a:fillRect/>
          </a:stretch>
        </p:blipFill>
        <p:spPr>
          <a:xfrm>
            <a:off x="944034" y="485776"/>
            <a:ext cx="878417" cy="879475"/>
          </a:xfrm>
          <a:prstGeom prst="rect">
            <a:avLst/>
          </a:prstGeom>
          <a:ln w="12700">
            <a:miter lim="400000"/>
          </a:ln>
        </p:spPr>
      </p:pic>
      <p:pic>
        <p:nvPicPr>
          <p:cNvPr id="284" name="Picture 412" descr="Picture 412"/>
          <p:cNvPicPr>
            <a:picLocks noChangeAspect="1"/>
          </p:cNvPicPr>
          <p:nvPr/>
        </p:nvPicPr>
        <p:blipFill>
          <a:blip r:embed="rId3">
            <a:extLst/>
          </a:blip>
          <a:stretch>
            <a:fillRect/>
          </a:stretch>
        </p:blipFill>
        <p:spPr>
          <a:xfrm>
            <a:off x="317500" y="114300"/>
            <a:ext cx="1168400" cy="876300"/>
          </a:xfrm>
          <a:prstGeom prst="rect">
            <a:avLst/>
          </a:prstGeom>
          <a:ln w="12700">
            <a:miter lim="400000"/>
          </a:ln>
        </p:spPr>
      </p:pic>
      <p:sp>
        <p:nvSpPr>
          <p:cNvPr id="285" name="Line 1298"/>
          <p:cNvSpPr/>
          <p:nvPr/>
        </p:nvSpPr>
        <p:spPr>
          <a:xfrm>
            <a:off x="2117" y="6524625"/>
            <a:ext cx="12192001" cy="0"/>
          </a:xfrm>
          <a:prstGeom prst="line">
            <a:avLst/>
          </a:prstGeom>
          <a:ln w="28575">
            <a:solidFill>
              <a:srgbClr val="7030A0"/>
            </a:solidFill>
          </a:ln>
        </p:spPr>
        <p:txBody>
          <a:bodyPr lIns="45719" rIns="45719"/>
          <a:lstStyle/>
          <a:p>
            <a:pPr hangingPunct="0"/>
            <a:endParaRPr kern="0">
              <a:solidFill>
                <a:srgbClr val="000000"/>
              </a:solidFill>
              <a:latin typeface="Arial"/>
              <a:cs typeface="Arial"/>
              <a:sym typeface="Arial"/>
            </a:endParaRPr>
          </a:p>
        </p:txBody>
      </p:sp>
      <p:sp>
        <p:nvSpPr>
          <p:cNvPr id="286" name="Rectangle 26"/>
          <p:cNvSpPr/>
          <p:nvPr/>
        </p:nvSpPr>
        <p:spPr>
          <a:xfrm>
            <a:off x="9306985" y="6415088"/>
            <a:ext cx="2288116" cy="246221"/>
          </a:xfrm>
          <a:prstGeom prst="rect">
            <a:avLst/>
          </a:prstGeom>
          <a:solidFill>
            <a:schemeClr val="accent3">
              <a:lumOff val="44000"/>
            </a:schemeClr>
          </a:solidFill>
          <a:ln w="12700">
            <a:miter lim="400000"/>
          </a:ln>
          <a:extLst>
            <a:ext uri="{C572A759-6A51-4108-AA02-DFA0A04FC94B}">
              <ma14:wrappingTextBoxFlag xmlns:ma14="http://schemas.microsoft.com/office/mac/drawingml/2011/main" xmlns="" val="1"/>
            </a:ext>
          </a:extLst>
        </p:spPr>
        <p:txBody>
          <a:bodyPr lIns="45719" rIns="45719">
            <a:spAutoFit/>
          </a:bodyPr>
          <a:lstStyle>
            <a:lvl1pPr algn="ctr">
              <a:tabLst>
                <a:tab pos="7937500" algn="r"/>
              </a:tabLst>
              <a:defRPr sz="1000" b="1" i="1">
                <a:solidFill>
                  <a:srgbClr val="002060"/>
                </a:solidFill>
              </a:defRPr>
            </a:lvl1pPr>
          </a:lstStyle>
          <a:p>
            <a:pPr hangingPunct="0"/>
            <a:r>
              <a:rPr kern="0">
                <a:latin typeface="Arial"/>
                <a:cs typeface="Arial"/>
                <a:sym typeface="Arial"/>
              </a:rPr>
              <a:t>Vigilant for the World !!</a:t>
            </a:r>
          </a:p>
        </p:txBody>
      </p:sp>
      <p:sp>
        <p:nvSpPr>
          <p:cNvPr id="287" name="Rectangle 27"/>
          <p:cNvSpPr/>
          <p:nvPr/>
        </p:nvSpPr>
        <p:spPr>
          <a:xfrm>
            <a:off x="446618" y="6416676"/>
            <a:ext cx="1400381" cy="246221"/>
          </a:xfrm>
          <a:prstGeom prst="rect">
            <a:avLst/>
          </a:prstGeom>
          <a:solidFill>
            <a:schemeClr val="accent3">
              <a:lumOff val="44000"/>
            </a:schemeClr>
          </a:solidFill>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000" b="1" i="1">
                <a:solidFill>
                  <a:srgbClr val="002060"/>
                </a:solidFill>
              </a:defRPr>
            </a:lvl1pPr>
          </a:lstStyle>
          <a:p>
            <a:pPr hangingPunct="0"/>
            <a:r>
              <a:rPr kern="0">
                <a:latin typeface="Arial"/>
                <a:cs typeface="Arial"/>
                <a:sym typeface="Arial"/>
              </a:rPr>
              <a:t>Pro Mundi Vigilans !! </a:t>
            </a:r>
          </a:p>
        </p:txBody>
      </p:sp>
      <p:sp>
        <p:nvSpPr>
          <p:cNvPr id="288" name="Title Text"/>
          <p:cNvSpPr txBox="1">
            <a:spLocks noGrp="1"/>
          </p:cNvSpPr>
          <p:nvPr>
            <p:ph type="title"/>
          </p:nvPr>
        </p:nvSpPr>
        <p:spPr>
          <a:xfrm>
            <a:off x="1253067" y="369889"/>
            <a:ext cx="10837333" cy="620713"/>
          </a:xfrm>
          <a:prstGeom prst="rect">
            <a:avLst/>
          </a:prstGeom>
        </p:spPr>
        <p:txBody>
          <a:bodyPr lIns="45719" tIns="45719" rIns="45719" bIns="45719"/>
          <a:lstStyle>
            <a:lvl1pPr algn="r">
              <a:defRPr>
                <a:solidFill>
                  <a:srgbClr val="0033CC"/>
                </a:solidFill>
              </a:defRPr>
            </a:lvl1pPr>
          </a:lstStyle>
          <a:p>
            <a:r>
              <a:t>Title Text</a:t>
            </a:r>
          </a:p>
        </p:txBody>
      </p:sp>
      <p:sp>
        <p:nvSpPr>
          <p:cNvPr id="289" name="Slide Number"/>
          <p:cNvSpPr txBox="1">
            <a:spLocks noGrp="1"/>
          </p:cNvSpPr>
          <p:nvPr>
            <p:ph type="sldNum" sz="quarter" idx="2"/>
          </p:nvPr>
        </p:nvSpPr>
        <p:spPr>
          <a:xfrm>
            <a:off x="11912120" y="6536939"/>
            <a:ext cx="279882" cy="276999"/>
          </a:xfrm>
          <a:prstGeom prst="rect">
            <a:avLst/>
          </a:prstGeom>
        </p:spPr>
        <p:txBody>
          <a:bodyPr/>
          <a:lstStyle>
            <a:lvl1pPr>
              <a:defRPr b="1">
                <a:solidFill>
                  <a:srgbClr val="898989"/>
                </a:solidFill>
              </a:defRPr>
            </a:lvl1pPr>
          </a:lstStyle>
          <a:p>
            <a:fld id="{86CB4B4D-7CA3-9044-876B-883B54F8677D}" type="slidenum">
              <a:rPr/>
              <a:pPr/>
              <a:t>‹#›</a:t>
            </a:fld>
            <a:endParaRPr/>
          </a:p>
        </p:txBody>
      </p:sp>
    </p:spTree>
    <p:extLst>
      <p:ext uri="{BB962C8B-B14F-4D97-AF65-F5344CB8AC3E}">
        <p14:creationId xmlns:p14="http://schemas.microsoft.com/office/powerpoint/2010/main" val="2640136625"/>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1_Blank">
    <p:spTree>
      <p:nvGrpSpPr>
        <p:cNvPr id="1" name=""/>
        <p:cNvGrpSpPr/>
        <p:nvPr/>
      </p:nvGrpSpPr>
      <p:grpSpPr>
        <a:xfrm>
          <a:off x="0" y="0"/>
          <a:ext cx="0" cy="0"/>
          <a:chOff x="0" y="0"/>
          <a:chExt cx="0" cy="0"/>
        </a:xfrm>
      </p:grpSpPr>
      <p:grpSp>
        <p:nvGrpSpPr>
          <p:cNvPr id="313" name="Group 23"/>
          <p:cNvGrpSpPr/>
          <p:nvPr/>
        </p:nvGrpSpPr>
        <p:grpSpPr>
          <a:xfrm>
            <a:off x="209551" y="1066800"/>
            <a:ext cx="11988800" cy="152401"/>
            <a:chOff x="0" y="0"/>
            <a:chExt cx="8991599" cy="152400"/>
          </a:xfrm>
        </p:grpSpPr>
        <p:grpSp>
          <p:nvGrpSpPr>
            <p:cNvPr id="298" name="Group 24"/>
            <p:cNvGrpSpPr/>
            <p:nvPr/>
          </p:nvGrpSpPr>
          <p:grpSpPr>
            <a:xfrm>
              <a:off x="8780513" y="-1"/>
              <a:ext cx="211087" cy="152401"/>
              <a:chOff x="0" y="0"/>
              <a:chExt cx="211086" cy="152400"/>
            </a:xfrm>
          </p:grpSpPr>
          <p:sp>
            <p:nvSpPr>
              <p:cNvPr id="296" name="Rectangle 25"/>
              <p:cNvSpPr/>
              <p:nvPr/>
            </p:nvSpPr>
            <p:spPr>
              <a:xfrm>
                <a:off x="160017" y="0"/>
                <a:ext cx="51070"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297" name="Rectangle 26"/>
              <p:cNvSpPr/>
              <p:nvPr/>
            </p:nvSpPr>
            <p:spPr>
              <a:xfrm>
                <a:off x="-1" y="0"/>
                <a:ext cx="102139"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301" name="Group 27"/>
            <p:cNvGrpSpPr/>
            <p:nvPr/>
          </p:nvGrpSpPr>
          <p:grpSpPr>
            <a:xfrm>
              <a:off x="8252797" y="-1"/>
              <a:ext cx="447708" cy="152401"/>
              <a:chOff x="0" y="0"/>
              <a:chExt cx="447706" cy="152400"/>
            </a:xfrm>
          </p:grpSpPr>
          <p:sp>
            <p:nvSpPr>
              <p:cNvPr id="299" name="Rectangle 28"/>
              <p:cNvSpPr/>
              <p:nvPr/>
            </p:nvSpPr>
            <p:spPr>
              <a:xfrm>
                <a:off x="289392" y="0"/>
                <a:ext cx="158315"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300" name="Rectangle 29"/>
              <p:cNvSpPr/>
              <p:nvPr/>
            </p:nvSpPr>
            <p:spPr>
              <a:xfrm>
                <a:off x="0" y="0"/>
                <a:ext cx="214492"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304" name="Group 30"/>
            <p:cNvGrpSpPr/>
            <p:nvPr/>
          </p:nvGrpSpPr>
          <p:grpSpPr>
            <a:xfrm>
              <a:off x="7520804" y="-1"/>
              <a:ext cx="657092" cy="152401"/>
              <a:chOff x="0" y="0"/>
              <a:chExt cx="657090" cy="152400"/>
            </a:xfrm>
          </p:grpSpPr>
          <p:sp>
            <p:nvSpPr>
              <p:cNvPr id="302" name="Rectangle 31"/>
              <p:cNvSpPr/>
              <p:nvPr/>
            </p:nvSpPr>
            <p:spPr>
              <a:xfrm>
                <a:off x="394935" y="0"/>
                <a:ext cx="262156"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303" name="Rectangle 32"/>
              <p:cNvSpPr/>
              <p:nvPr/>
            </p:nvSpPr>
            <p:spPr>
              <a:xfrm>
                <a:off x="-1" y="0"/>
                <a:ext cx="318333"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309" name="Group 33"/>
            <p:cNvGrpSpPr/>
            <p:nvPr/>
          </p:nvGrpSpPr>
          <p:grpSpPr>
            <a:xfrm>
              <a:off x="5418451" y="-1"/>
              <a:ext cx="2025749" cy="152401"/>
              <a:chOff x="0" y="0"/>
              <a:chExt cx="2025747" cy="152400"/>
            </a:xfrm>
          </p:grpSpPr>
          <p:sp>
            <p:nvSpPr>
              <p:cNvPr id="305" name="Rectangle 34"/>
              <p:cNvSpPr/>
              <p:nvPr/>
            </p:nvSpPr>
            <p:spPr>
              <a:xfrm>
                <a:off x="638366" y="0"/>
                <a:ext cx="425578"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306" name="Rectangle 35"/>
              <p:cNvSpPr/>
              <p:nvPr/>
            </p:nvSpPr>
            <p:spPr>
              <a:xfrm>
                <a:off x="1654644" y="0"/>
                <a:ext cx="371104"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307" name="Rectangle 36"/>
              <p:cNvSpPr/>
              <p:nvPr/>
            </p:nvSpPr>
            <p:spPr>
              <a:xfrm>
                <a:off x="1159272" y="0"/>
                <a:ext cx="425578"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308" name="Rectangle 37"/>
              <p:cNvSpPr/>
              <p:nvPr/>
            </p:nvSpPr>
            <p:spPr>
              <a:xfrm>
                <a:off x="-1" y="0"/>
                <a:ext cx="534526"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312" name="Group 38"/>
            <p:cNvGrpSpPr/>
            <p:nvPr/>
          </p:nvGrpSpPr>
          <p:grpSpPr>
            <a:xfrm>
              <a:off x="-1" y="-1"/>
              <a:ext cx="5350360" cy="152401"/>
              <a:chOff x="0" y="0"/>
              <a:chExt cx="5350358" cy="152400"/>
            </a:xfrm>
          </p:grpSpPr>
          <p:sp>
            <p:nvSpPr>
              <p:cNvPr id="310" name="Rectangle 39"/>
              <p:cNvSpPr/>
              <p:nvPr/>
            </p:nvSpPr>
            <p:spPr>
              <a:xfrm>
                <a:off x="4763062" y="0"/>
                <a:ext cx="587297"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311" name="Rectangle 40"/>
              <p:cNvSpPr/>
              <p:nvPr/>
            </p:nvSpPr>
            <p:spPr>
              <a:xfrm>
                <a:off x="-1" y="0"/>
                <a:ext cx="4691567"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pic>
        <p:nvPicPr>
          <p:cNvPr id="314" name="Picture 419" descr="Picture 419"/>
          <p:cNvPicPr>
            <a:picLocks noChangeAspect="1"/>
          </p:cNvPicPr>
          <p:nvPr/>
        </p:nvPicPr>
        <p:blipFill>
          <a:blip r:embed="rId2">
            <a:extLst/>
          </a:blip>
          <a:stretch>
            <a:fillRect/>
          </a:stretch>
        </p:blipFill>
        <p:spPr>
          <a:xfrm>
            <a:off x="944034" y="485776"/>
            <a:ext cx="878417" cy="879475"/>
          </a:xfrm>
          <a:prstGeom prst="rect">
            <a:avLst/>
          </a:prstGeom>
          <a:ln w="12700">
            <a:miter lim="400000"/>
          </a:ln>
        </p:spPr>
      </p:pic>
      <p:pic>
        <p:nvPicPr>
          <p:cNvPr id="315" name="Picture 412" descr="Picture 412"/>
          <p:cNvPicPr>
            <a:picLocks noChangeAspect="1"/>
          </p:cNvPicPr>
          <p:nvPr/>
        </p:nvPicPr>
        <p:blipFill>
          <a:blip r:embed="rId3">
            <a:extLst/>
          </a:blip>
          <a:stretch>
            <a:fillRect/>
          </a:stretch>
        </p:blipFill>
        <p:spPr>
          <a:xfrm>
            <a:off x="317500" y="114300"/>
            <a:ext cx="1168400" cy="876300"/>
          </a:xfrm>
          <a:prstGeom prst="rect">
            <a:avLst/>
          </a:prstGeom>
          <a:ln w="12700">
            <a:miter lim="400000"/>
          </a:ln>
        </p:spPr>
      </p:pic>
      <p:sp>
        <p:nvSpPr>
          <p:cNvPr id="316" name="Line 1298"/>
          <p:cNvSpPr/>
          <p:nvPr/>
        </p:nvSpPr>
        <p:spPr>
          <a:xfrm>
            <a:off x="2117" y="6524625"/>
            <a:ext cx="12192001" cy="0"/>
          </a:xfrm>
          <a:prstGeom prst="line">
            <a:avLst/>
          </a:prstGeom>
          <a:ln w="28575">
            <a:solidFill>
              <a:srgbClr val="7030A0"/>
            </a:solidFill>
          </a:ln>
        </p:spPr>
        <p:txBody>
          <a:bodyPr lIns="45719" rIns="45719"/>
          <a:lstStyle/>
          <a:p>
            <a:pPr hangingPunct="0"/>
            <a:endParaRPr kern="0">
              <a:solidFill>
                <a:srgbClr val="000000"/>
              </a:solidFill>
              <a:latin typeface="Arial"/>
              <a:cs typeface="Arial"/>
              <a:sym typeface="Arial"/>
            </a:endParaRPr>
          </a:p>
        </p:txBody>
      </p:sp>
      <p:sp>
        <p:nvSpPr>
          <p:cNvPr id="317" name="Rectangle 26"/>
          <p:cNvSpPr/>
          <p:nvPr/>
        </p:nvSpPr>
        <p:spPr>
          <a:xfrm>
            <a:off x="9306985" y="6415088"/>
            <a:ext cx="2288116" cy="246221"/>
          </a:xfrm>
          <a:prstGeom prst="rect">
            <a:avLst/>
          </a:prstGeom>
          <a:solidFill>
            <a:schemeClr val="accent3">
              <a:lumOff val="44000"/>
            </a:schemeClr>
          </a:solidFill>
          <a:ln w="12700">
            <a:miter lim="400000"/>
          </a:ln>
          <a:extLst>
            <a:ext uri="{C572A759-6A51-4108-AA02-DFA0A04FC94B}">
              <ma14:wrappingTextBoxFlag xmlns:ma14="http://schemas.microsoft.com/office/mac/drawingml/2011/main" xmlns="" val="1"/>
            </a:ext>
          </a:extLst>
        </p:spPr>
        <p:txBody>
          <a:bodyPr lIns="45719" rIns="45719">
            <a:spAutoFit/>
          </a:bodyPr>
          <a:lstStyle>
            <a:lvl1pPr algn="ctr">
              <a:tabLst>
                <a:tab pos="7937500" algn="r"/>
              </a:tabLst>
              <a:defRPr sz="1000" b="1" i="1">
                <a:solidFill>
                  <a:srgbClr val="002060"/>
                </a:solidFill>
              </a:defRPr>
            </a:lvl1pPr>
          </a:lstStyle>
          <a:p>
            <a:pPr hangingPunct="0"/>
            <a:r>
              <a:rPr kern="0">
                <a:latin typeface="Arial"/>
                <a:cs typeface="Arial"/>
                <a:sym typeface="Arial"/>
              </a:rPr>
              <a:t>Vigilant for the World !!</a:t>
            </a:r>
          </a:p>
        </p:txBody>
      </p:sp>
      <p:sp>
        <p:nvSpPr>
          <p:cNvPr id="318" name="Rectangle 27"/>
          <p:cNvSpPr/>
          <p:nvPr/>
        </p:nvSpPr>
        <p:spPr>
          <a:xfrm>
            <a:off x="446618" y="6416676"/>
            <a:ext cx="1400381" cy="246221"/>
          </a:xfrm>
          <a:prstGeom prst="rect">
            <a:avLst/>
          </a:prstGeom>
          <a:solidFill>
            <a:schemeClr val="accent3">
              <a:lumOff val="44000"/>
            </a:schemeClr>
          </a:solidFill>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000" b="1" i="1">
                <a:solidFill>
                  <a:srgbClr val="002060"/>
                </a:solidFill>
              </a:defRPr>
            </a:lvl1pPr>
          </a:lstStyle>
          <a:p>
            <a:pPr hangingPunct="0"/>
            <a:r>
              <a:rPr kern="0">
                <a:latin typeface="Arial"/>
                <a:cs typeface="Arial"/>
                <a:sym typeface="Arial"/>
              </a:rPr>
              <a:t>Pro Mundi Vigilans !! </a:t>
            </a:r>
          </a:p>
        </p:txBody>
      </p:sp>
      <p:sp>
        <p:nvSpPr>
          <p:cNvPr id="319" name="Slide Number"/>
          <p:cNvSpPr txBox="1">
            <a:spLocks noGrp="1"/>
          </p:cNvSpPr>
          <p:nvPr>
            <p:ph type="sldNum" sz="quarter" idx="2"/>
          </p:nvPr>
        </p:nvSpPr>
        <p:spPr>
          <a:xfrm>
            <a:off x="11912120" y="6536939"/>
            <a:ext cx="279882" cy="276999"/>
          </a:xfrm>
          <a:prstGeom prst="rect">
            <a:avLst/>
          </a:prstGeom>
        </p:spPr>
        <p:txBody>
          <a:bodyPr/>
          <a:lstStyle>
            <a:lvl1pPr>
              <a:defRPr b="1">
                <a:solidFill>
                  <a:srgbClr val="898989"/>
                </a:solidFill>
              </a:defRPr>
            </a:lvl1pPr>
          </a:lstStyle>
          <a:p>
            <a:fld id="{86CB4B4D-7CA3-9044-876B-883B54F8677D}" type="slidenum">
              <a:rPr/>
              <a:pPr/>
              <a:t>‹#›</a:t>
            </a:fld>
            <a:endParaRPr/>
          </a:p>
        </p:txBody>
      </p:sp>
    </p:spTree>
    <p:extLst>
      <p:ext uri="{BB962C8B-B14F-4D97-AF65-F5344CB8AC3E}">
        <p14:creationId xmlns:p14="http://schemas.microsoft.com/office/powerpoint/2010/main" val="946196242"/>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1_Content with Caption">
    <p:spTree>
      <p:nvGrpSpPr>
        <p:cNvPr id="1" name=""/>
        <p:cNvGrpSpPr/>
        <p:nvPr/>
      </p:nvGrpSpPr>
      <p:grpSpPr>
        <a:xfrm>
          <a:off x="0" y="0"/>
          <a:ext cx="0" cy="0"/>
          <a:chOff x="0" y="0"/>
          <a:chExt cx="0" cy="0"/>
        </a:xfrm>
      </p:grpSpPr>
      <p:grpSp>
        <p:nvGrpSpPr>
          <p:cNvPr id="343" name="Group 23"/>
          <p:cNvGrpSpPr/>
          <p:nvPr/>
        </p:nvGrpSpPr>
        <p:grpSpPr>
          <a:xfrm>
            <a:off x="209551" y="1066800"/>
            <a:ext cx="11988800" cy="152401"/>
            <a:chOff x="0" y="0"/>
            <a:chExt cx="8991599" cy="152400"/>
          </a:xfrm>
        </p:grpSpPr>
        <p:grpSp>
          <p:nvGrpSpPr>
            <p:cNvPr id="328" name="Group 24"/>
            <p:cNvGrpSpPr/>
            <p:nvPr/>
          </p:nvGrpSpPr>
          <p:grpSpPr>
            <a:xfrm>
              <a:off x="8780513" y="-1"/>
              <a:ext cx="211087" cy="152401"/>
              <a:chOff x="0" y="0"/>
              <a:chExt cx="211086" cy="152400"/>
            </a:xfrm>
          </p:grpSpPr>
          <p:sp>
            <p:nvSpPr>
              <p:cNvPr id="326" name="Rectangle 25"/>
              <p:cNvSpPr/>
              <p:nvPr/>
            </p:nvSpPr>
            <p:spPr>
              <a:xfrm>
                <a:off x="160017" y="0"/>
                <a:ext cx="51070"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327" name="Rectangle 26"/>
              <p:cNvSpPr/>
              <p:nvPr/>
            </p:nvSpPr>
            <p:spPr>
              <a:xfrm>
                <a:off x="-1" y="0"/>
                <a:ext cx="102139"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331" name="Group 27"/>
            <p:cNvGrpSpPr/>
            <p:nvPr/>
          </p:nvGrpSpPr>
          <p:grpSpPr>
            <a:xfrm>
              <a:off x="8252797" y="-1"/>
              <a:ext cx="447708" cy="152401"/>
              <a:chOff x="0" y="0"/>
              <a:chExt cx="447706" cy="152400"/>
            </a:xfrm>
          </p:grpSpPr>
          <p:sp>
            <p:nvSpPr>
              <p:cNvPr id="329" name="Rectangle 28"/>
              <p:cNvSpPr/>
              <p:nvPr/>
            </p:nvSpPr>
            <p:spPr>
              <a:xfrm>
                <a:off x="289392" y="0"/>
                <a:ext cx="158315"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330" name="Rectangle 29"/>
              <p:cNvSpPr/>
              <p:nvPr/>
            </p:nvSpPr>
            <p:spPr>
              <a:xfrm>
                <a:off x="0" y="0"/>
                <a:ext cx="214492"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334" name="Group 30"/>
            <p:cNvGrpSpPr/>
            <p:nvPr/>
          </p:nvGrpSpPr>
          <p:grpSpPr>
            <a:xfrm>
              <a:off x="7520804" y="-1"/>
              <a:ext cx="657092" cy="152401"/>
              <a:chOff x="0" y="0"/>
              <a:chExt cx="657090" cy="152400"/>
            </a:xfrm>
          </p:grpSpPr>
          <p:sp>
            <p:nvSpPr>
              <p:cNvPr id="332" name="Rectangle 31"/>
              <p:cNvSpPr/>
              <p:nvPr/>
            </p:nvSpPr>
            <p:spPr>
              <a:xfrm>
                <a:off x="394935" y="0"/>
                <a:ext cx="262156"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333" name="Rectangle 32"/>
              <p:cNvSpPr/>
              <p:nvPr/>
            </p:nvSpPr>
            <p:spPr>
              <a:xfrm>
                <a:off x="-1" y="0"/>
                <a:ext cx="318333"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339" name="Group 33"/>
            <p:cNvGrpSpPr/>
            <p:nvPr/>
          </p:nvGrpSpPr>
          <p:grpSpPr>
            <a:xfrm>
              <a:off x="5418451" y="-1"/>
              <a:ext cx="2025749" cy="152401"/>
              <a:chOff x="0" y="0"/>
              <a:chExt cx="2025747" cy="152400"/>
            </a:xfrm>
          </p:grpSpPr>
          <p:sp>
            <p:nvSpPr>
              <p:cNvPr id="335" name="Rectangle 34"/>
              <p:cNvSpPr/>
              <p:nvPr/>
            </p:nvSpPr>
            <p:spPr>
              <a:xfrm>
                <a:off x="638366" y="0"/>
                <a:ext cx="425578"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336" name="Rectangle 35"/>
              <p:cNvSpPr/>
              <p:nvPr/>
            </p:nvSpPr>
            <p:spPr>
              <a:xfrm>
                <a:off x="1654644" y="0"/>
                <a:ext cx="371104"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337" name="Rectangle 36"/>
              <p:cNvSpPr/>
              <p:nvPr/>
            </p:nvSpPr>
            <p:spPr>
              <a:xfrm>
                <a:off x="1159272" y="0"/>
                <a:ext cx="425578"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338" name="Rectangle 37"/>
              <p:cNvSpPr/>
              <p:nvPr/>
            </p:nvSpPr>
            <p:spPr>
              <a:xfrm>
                <a:off x="-1" y="0"/>
                <a:ext cx="534526"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342" name="Group 38"/>
            <p:cNvGrpSpPr/>
            <p:nvPr/>
          </p:nvGrpSpPr>
          <p:grpSpPr>
            <a:xfrm>
              <a:off x="-1" y="-1"/>
              <a:ext cx="5350360" cy="152401"/>
              <a:chOff x="0" y="0"/>
              <a:chExt cx="5350358" cy="152400"/>
            </a:xfrm>
          </p:grpSpPr>
          <p:sp>
            <p:nvSpPr>
              <p:cNvPr id="340" name="Rectangle 39"/>
              <p:cNvSpPr/>
              <p:nvPr/>
            </p:nvSpPr>
            <p:spPr>
              <a:xfrm>
                <a:off x="4763062" y="0"/>
                <a:ext cx="587297"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341" name="Rectangle 40"/>
              <p:cNvSpPr/>
              <p:nvPr/>
            </p:nvSpPr>
            <p:spPr>
              <a:xfrm>
                <a:off x="-1" y="0"/>
                <a:ext cx="4691567"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pic>
        <p:nvPicPr>
          <p:cNvPr id="344" name="Picture 419" descr="Picture 419"/>
          <p:cNvPicPr>
            <a:picLocks noChangeAspect="1"/>
          </p:cNvPicPr>
          <p:nvPr/>
        </p:nvPicPr>
        <p:blipFill>
          <a:blip r:embed="rId2">
            <a:extLst/>
          </a:blip>
          <a:stretch>
            <a:fillRect/>
          </a:stretch>
        </p:blipFill>
        <p:spPr>
          <a:xfrm>
            <a:off x="944034" y="485776"/>
            <a:ext cx="878417" cy="879475"/>
          </a:xfrm>
          <a:prstGeom prst="rect">
            <a:avLst/>
          </a:prstGeom>
          <a:ln w="12700">
            <a:miter lim="400000"/>
          </a:ln>
        </p:spPr>
      </p:pic>
      <p:pic>
        <p:nvPicPr>
          <p:cNvPr id="345" name="Picture 412" descr="Picture 412"/>
          <p:cNvPicPr>
            <a:picLocks noChangeAspect="1"/>
          </p:cNvPicPr>
          <p:nvPr/>
        </p:nvPicPr>
        <p:blipFill>
          <a:blip r:embed="rId3">
            <a:extLst/>
          </a:blip>
          <a:stretch>
            <a:fillRect/>
          </a:stretch>
        </p:blipFill>
        <p:spPr>
          <a:xfrm>
            <a:off x="317500" y="114300"/>
            <a:ext cx="1168400" cy="876300"/>
          </a:xfrm>
          <a:prstGeom prst="rect">
            <a:avLst/>
          </a:prstGeom>
          <a:ln w="12700">
            <a:miter lim="400000"/>
          </a:ln>
        </p:spPr>
      </p:pic>
      <p:sp>
        <p:nvSpPr>
          <p:cNvPr id="346" name="Line 1298"/>
          <p:cNvSpPr/>
          <p:nvPr/>
        </p:nvSpPr>
        <p:spPr>
          <a:xfrm>
            <a:off x="2117" y="6524625"/>
            <a:ext cx="12192001" cy="0"/>
          </a:xfrm>
          <a:prstGeom prst="line">
            <a:avLst/>
          </a:prstGeom>
          <a:ln w="28575">
            <a:solidFill>
              <a:srgbClr val="7030A0"/>
            </a:solidFill>
          </a:ln>
        </p:spPr>
        <p:txBody>
          <a:bodyPr lIns="45719" rIns="45719"/>
          <a:lstStyle/>
          <a:p>
            <a:pPr hangingPunct="0"/>
            <a:endParaRPr kern="0">
              <a:solidFill>
                <a:srgbClr val="000000"/>
              </a:solidFill>
              <a:latin typeface="Arial"/>
              <a:cs typeface="Arial"/>
              <a:sym typeface="Arial"/>
            </a:endParaRPr>
          </a:p>
        </p:txBody>
      </p:sp>
      <p:sp>
        <p:nvSpPr>
          <p:cNvPr id="347" name="Rectangle 26"/>
          <p:cNvSpPr/>
          <p:nvPr/>
        </p:nvSpPr>
        <p:spPr>
          <a:xfrm>
            <a:off x="9306985" y="6415088"/>
            <a:ext cx="2288116" cy="246221"/>
          </a:xfrm>
          <a:prstGeom prst="rect">
            <a:avLst/>
          </a:prstGeom>
          <a:solidFill>
            <a:schemeClr val="accent3">
              <a:lumOff val="44000"/>
            </a:schemeClr>
          </a:solidFill>
          <a:ln w="12700">
            <a:miter lim="400000"/>
          </a:ln>
          <a:extLst>
            <a:ext uri="{C572A759-6A51-4108-AA02-DFA0A04FC94B}">
              <ma14:wrappingTextBoxFlag xmlns:ma14="http://schemas.microsoft.com/office/mac/drawingml/2011/main" xmlns="" val="1"/>
            </a:ext>
          </a:extLst>
        </p:spPr>
        <p:txBody>
          <a:bodyPr lIns="45719" rIns="45719">
            <a:spAutoFit/>
          </a:bodyPr>
          <a:lstStyle>
            <a:lvl1pPr algn="ctr">
              <a:tabLst>
                <a:tab pos="7937500" algn="r"/>
              </a:tabLst>
              <a:defRPr sz="1000" b="1" i="1">
                <a:solidFill>
                  <a:srgbClr val="002060"/>
                </a:solidFill>
              </a:defRPr>
            </a:lvl1pPr>
          </a:lstStyle>
          <a:p>
            <a:pPr hangingPunct="0"/>
            <a:r>
              <a:rPr kern="0">
                <a:latin typeface="Arial"/>
                <a:cs typeface="Arial"/>
                <a:sym typeface="Arial"/>
              </a:rPr>
              <a:t>Vigilant for the World !!</a:t>
            </a:r>
          </a:p>
        </p:txBody>
      </p:sp>
      <p:sp>
        <p:nvSpPr>
          <p:cNvPr id="348" name="Rectangle 27"/>
          <p:cNvSpPr/>
          <p:nvPr/>
        </p:nvSpPr>
        <p:spPr>
          <a:xfrm>
            <a:off x="446618" y="6416676"/>
            <a:ext cx="1400381" cy="246221"/>
          </a:xfrm>
          <a:prstGeom prst="rect">
            <a:avLst/>
          </a:prstGeom>
          <a:solidFill>
            <a:schemeClr val="accent3">
              <a:lumOff val="44000"/>
            </a:schemeClr>
          </a:solidFill>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000" b="1" i="1">
                <a:solidFill>
                  <a:srgbClr val="002060"/>
                </a:solidFill>
              </a:defRPr>
            </a:lvl1pPr>
          </a:lstStyle>
          <a:p>
            <a:pPr hangingPunct="0"/>
            <a:r>
              <a:rPr kern="0">
                <a:latin typeface="Arial"/>
                <a:cs typeface="Arial"/>
                <a:sym typeface="Arial"/>
              </a:rPr>
              <a:t>Pro Mundi Vigilans !! </a:t>
            </a:r>
          </a:p>
        </p:txBody>
      </p:sp>
      <p:sp>
        <p:nvSpPr>
          <p:cNvPr id="349" name="Title Text"/>
          <p:cNvSpPr txBox="1">
            <a:spLocks noGrp="1"/>
          </p:cNvSpPr>
          <p:nvPr>
            <p:ph type="title"/>
          </p:nvPr>
        </p:nvSpPr>
        <p:spPr>
          <a:xfrm>
            <a:off x="609600" y="273050"/>
            <a:ext cx="4011085" cy="1162050"/>
          </a:xfrm>
          <a:prstGeom prst="rect">
            <a:avLst/>
          </a:prstGeom>
        </p:spPr>
        <p:txBody>
          <a:bodyPr lIns="45719" tIns="45719" rIns="45719" bIns="45719" anchor="b"/>
          <a:lstStyle>
            <a:lvl1pPr algn="l">
              <a:defRPr sz="2000">
                <a:solidFill>
                  <a:srgbClr val="0033CC"/>
                </a:solidFill>
              </a:defRPr>
            </a:lvl1pPr>
          </a:lstStyle>
          <a:p>
            <a:r>
              <a:t>Title Text</a:t>
            </a:r>
          </a:p>
        </p:txBody>
      </p:sp>
      <p:sp>
        <p:nvSpPr>
          <p:cNvPr id="350" name="Body Level One…"/>
          <p:cNvSpPr txBox="1">
            <a:spLocks noGrp="1"/>
          </p:cNvSpPr>
          <p:nvPr>
            <p:ph type="body" idx="1"/>
          </p:nvPr>
        </p:nvSpPr>
        <p:spPr>
          <a:xfrm>
            <a:off x="4766733" y="273051"/>
            <a:ext cx="6815667" cy="5853113"/>
          </a:xfrm>
          <a:prstGeom prst="rect">
            <a:avLst/>
          </a:prstGeom>
        </p:spPr>
        <p:txBody>
          <a:bodyPr lIns="45719" tIns="45719" rIns="45719" bIns="45719"/>
          <a:lstStyle>
            <a:lvl1pPr marL="342900" indent="-342900">
              <a:spcBef>
                <a:spcPts val="700"/>
              </a:spcBef>
              <a:buSzPct val="100000"/>
              <a:buChar char="•"/>
              <a:defRPr sz="3200" b="0"/>
            </a:lvl1pPr>
            <a:lvl2pPr marL="783771" indent="-326571">
              <a:spcBef>
                <a:spcPts val="700"/>
              </a:spcBef>
              <a:buChar char="–"/>
              <a:defRPr sz="3200" b="0"/>
            </a:lvl2pPr>
            <a:lvl3pPr marL="1219200" indent="-304800">
              <a:spcBef>
                <a:spcPts val="700"/>
              </a:spcBef>
              <a:defRPr sz="3200" b="0"/>
            </a:lvl3pPr>
            <a:lvl4pPr marL="1737360" indent="-365760">
              <a:spcBef>
                <a:spcPts val="700"/>
              </a:spcBef>
              <a:defRPr sz="3200" b="0"/>
            </a:lvl4pPr>
            <a:lvl5pPr marL="2194560" indent="-365760">
              <a:spcBef>
                <a:spcPts val="700"/>
              </a:spcBef>
              <a:defRPr sz="3200" b="0"/>
            </a:lvl5pPr>
          </a:lstStyle>
          <a:p>
            <a:r>
              <a:t>Body Level One</a:t>
            </a:r>
          </a:p>
          <a:p>
            <a:pPr lvl="1"/>
            <a:r>
              <a:t>Body Level Two</a:t>
            </a:r>
          </a:p>
          <a:p>
            <a:pPr lvl="2"/>
            <a:r>
              <a:t>Body Level Three</a:t>
            </a:r>
          </a:p>
          <a:p>
            <a:pPr lvl="3"/>
            <a:r>
              <a:t>Body Level Four</a:t>
            </a:r>
          </a:p>
          <a:p>
            <a:pPr lvl="4"/>
            <a:r>
              <a:t>Body Level Five</a:t>
            </a:r>
          </a:p>
        </p:txBody>
      </p:sp>
      <p:sp>
        <p:nvSpPr>
          <p:cNvPr id="351" name="Text Placeholder 3"/>
          <p:cNvSpPr>
            <a:spLocks noGrp="1"/>
          </p:cNvSpPr>
          <p:nvPr>
            <p:ph type="body" sz="half" idx="13"/>
          </p:nvPr>
        </p:nvSpPr>
        <p:spPr>
          <a:xfrm>
            <a:off x="609599" y="1435101"/>
            <a:ext cx="4011087" cy="4691063"/>
          </a:xfrm>
          <a:prstGeom prst="rect">
            <a:avLst/>
          </a:prstGeom>
        </p:spPr>
        <p:txBody>
          <a:bodyPr lIns="45719" tIns="45719" rIns="45719" bIns="45719"/>
          <a:lstStyle>
            <a:lvl1pPr marL="0" indent="0">
              <a:spcBef>
                <a:spcPts val="300"/>
              </a:spcBef>
              <a:defRPr sz="1400" b="0"/>
            </a:lvl1pPr>
          </a:lstStyle>
          <a:p>
            <a:pPr marL="0" indent="0">
              <a:spcBef>
                <a:spcPts val="300"/>
              </a:spcBef>
              <a:defRPr sz="1400" b="0"/>
            </a:pPr>
            <a:endParaRPr/>
          </a:p>
        </p:txBody>
      </p:sp>
      <p:sp>
        <p:nvSpPr>
          <p:cNvPr id="352" name="Slide Number"/>
          <p:cNvSpPr txBox="1">
            <a:spLocks noGrp="1"/>
          </p:cNvSpPr>
          <p:nvPr>
            <p:ph type="sldNum" sz="quarter" idx="2"/>
          </p:nvPr>
        </p:nvSpPr>
        <p:spPr>
          <a:xfrm>
            <a:off x="11912120" y="6536939"/>
            <a:ext cx="279882" cy="276999"/>
          </a:xfrm>
          <a:prstGeom prst="rect">
            <a:avLst/>
          </a:prstGeom>
        </p:spPr>
        <p:txBody>
          <a:bodyPr/>
          <a:lstStyle>
            <a:lvl1pPr>
              <a:defRPr b="1">
                <a:solidFill>
                  <a:srgbClr val="898989"/>
                </a:solidFill>
              </a:defRPr>
            </a:lvl1pPr>
          </a:lstStyle>
          <a:p>
            <a:fld id="{86CB4B4D-7CA3-9044-876B-883B54F8677D}" type="slidenum">
              <a:rPr/>
              <a:pPr/>
              <a:t>‹#›</a:t>
            </a:fld>
            <a:endParaRPr/>
          </a:p>
        </p:txBody>
      </p:sp>
    </p:spTree>
    <p:extLst>
      <p:ext uri="{BB962C8B-B14F-4D97-AF65-F5344CB8AC3E}">
        <p14:creationId xmlns:p14="http://schemas.microsoft.com/office/powerpoint/2010/main" val="153912537"/>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1_Picture with Caption">
    <p:spTree>
      <p:nvGrpSpPr>
        <p:cNvPr id="1" name=""/>
        <p:cNvGrpSpPr/>
        <p:nvPr/>
      </p:nvGrpSpPr>
      <p:grpSpPr>
        <a:xfrm>
          <a:off x="0" y="0"/>
          <a:ext cx="0" cy="0"/>
          <a:chOff x="0" y="0"/>
          <a:chExt cx="0" cy="0"/>
        </a:xfrm>
      </p:grpSpPr>
      <p:grpSp>
        <p:nvGrpSpPr>
          <p:cNvPr id="376" name="Group 23"/>
          <p:cNvGrpSpPr/>
          <p:nvPr/>
        </p:nvGrpSpPr>
        <p:grpSpPr>
          <a:xfrm>
            <a:off x="209551" y="1066800"/>
            <a:ext cx="11988800" cy="152401"/>
            <a:chOff x="0" y="0"/>
            <a:chExt cx="8991599" cy="152400"/>
          </a:xfrm>
        </p:grpSpPr>
        <p:grpSp>
          <p:nvGrpSpPr>
            <p:cNvPr id="361" name="Group 24"/>
            <p:cNvGrpSpPr/>
            <p:nvPr/>
          </p:nvGrpSpPr>
          <p:grpSpPr>
            <a:xfrm>
              <a:off x="8780513" y="-1"/>
              <a:ext cx="211087" cy="152401"/>
              <a:chOff x="0" y="0"/>
              <a:chExt cx="211086" cy="152400"/>
            </a:xfrm>
          </p:grpSpPr>
          <p:sp>
            <p:nvSpPr>
              <p:cNvPr id="359" name="Rectangle 25"/>
              <p:cNvSpPr/>
              <p:nvPr/>
            </p:nvSpPr>
            <p:spPr>
              <a:xfrm>
                <a:off x="160017" y="0"/>
                <a:ext cx="51070"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360" name="Rectangle 26"/>
              <p:cNvSpPr/>
              <p:nvPr/>
            </p:nvSpPr>
            <p:spPr>
              <a:xfrm>
                <a:off x="-1" y="0"/>
                <a:ext cx="102139"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364" name="Group 27"/>
            <p:cNvGrpSpPr/>
            <p:nvPr/>
          </p:nvGrpSpPr>
          <p:grpSpPr>
            <a:xfrm>
              <a:off x="8252797" y="-1"/>
              <a:ext cx="447708" cy="152401"/>
              <a:chOff x="0" y="0"/>
              <a:chExt cx="447706" cy="152400"/>
            </a:xfrm>
          </p:grpSpPr>
          <p:sp>
            <p:nvSpPr>
              <p:cNvPr id="362" name="Rectangle 28"/>
              <p:cNvSpPr/>
              <p:nvPr/>
            </p:nvSpPr>
            <p:spPr>
              <a:xfrm>
                <a:off x="289392" y="0"/>
                <a:ext cx="158315"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363" name="Rectangle 29"/>
              <p:cNvSpPr/>
              <p:nvPr/>
            </p:nvSpPr>
            <p:spPr>
              <a:xfrm>
                <a:off x="0" y="0"/>
                <a:ext cx="214492"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367" name="Group 30"/>
            <p:cNvGrpSpPr/>
            <p:nvPr/>
          </p:nvGrpSpPr>
          <p:grpSpPr>
            <a:xfrm>
              <a:off x="7520804" y="-1"/>
              <a:ext cx="657092" cy="152401"/>
              <a:chOff x="0" y="0"/>
              <a:chExt cx="657090" cy="152400"/>
            </a:xfrm>
          </p:grpSpPr>
          <p:sp>
            <p:nvSpPr>
              <p:cNvPr id="365" name="Rectangle 31"/>
              <p:cNvSpPr/>
              <p:nvPr/>
            </p:nvSpPr>
            <p:spPr>
              <a:xfrm>
                <a:off x="394935" y="0"/>
                <a:ext cx="262156"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366" name="Rectangle 32"/>
              <p:cNvSpPr/>
              <p:nvPr/>
            </p:nvSpPr>
            <p:spPr>
              <a:xfrm>
                <a:off x="-1" y="0"/>
                <a:ext cx="318333"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372" name="Group 33"/>
            <p:cNvGrpSpPr/>
            <p:nvPr/>
          </p:nvGrpSpPr>
          <p:grpSpPr>
            <a:xfrm>
              <a:off x="5418451" y="-1"/>
              <a:ext cx="2025749" cy="152401"/>
              <a:chOff x="0" y="0"/>
              <a:chExt cx="2025747" cy="152400"/>
            </a:xfrm>
          </p:grpSpPr>
          <p:sp>
            <p:nvSpPr>
              <p:cNvPr id="368" name="Rectangle 34"/>
              <p:cNvSpPr/>
              <p:nvPr/>
            </p:nvSpPr>
            <p:spPr>
              <a:xfrm>
                <a:off x="638366" y="0"/>
                <a:ext cx="425578"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369" name="Rectangle 35"/>
              <p:cNvSpPr/>
              <p:nvPr/>
            </p:nvSpPr>
            <p:spPr>
              <a:xfrm>
                <a:off x="1654644" y="0"/>
                <a:ext cx="371104"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370" name="Rectangle 36"/>
              <p:cNvSpPr/>
              <p:nvPr/>
            </p:nvSpPr>
            <p:spPr>
              <a:xfrm>
                <a:off x="1159272" y="0"/>
                <a:ext cx="425578"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371" name="Rectangle 37"/>
              <p:cNvSpPr/>
              <p:nvPr/>
            </p:nvSpPr>
            <p:spPr>
              <a:xfrm>
                <a:off x="-1" y="0"/>
                <a:ext cx="534526"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375" name="Group 38"/>
            <p:cNvGrpSpPr/>
            <p:nvPr/>
          </p:nvGrpSpPr>
          <p:grpSpPr>
            <a:xfrm>
              <a:off x="-1" y="-1"/>
              <a:ext cx="5350360" cy="152401"/>
              <a:chOff x="0" y="0"/>
              <a:chExt cx="5350358" cy="152400"/>
            </a:xfrm>
          </p:grpSpPr>
          <p:sp>
            <p:nvSpPr>
              <p:cNvPr id="373" name="Rectangle 39"/>
              <p:cNvSpPr/>
              <p:nvPr/>
            </p:nvSpPr>
            <p:spPr>
              <a:xfrm>
                <a:off x="4763062" y="0"/>
                <a:ext cx="587297"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374" name="Rectangle 40"/>
              <p:cNvSpPr/>
              <p:nvPr/>
            </p:nvSpPr>
            <p:spPr>
              <a:xfrm>
                <a:off x="-1" y="0"/>
                <a:ext cx="4691567"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pic>
        <p:nvPicPr>
          <p:cNvPr id="377" name="Picture 419" descr="Picture 419"/>
          <p:cNvPicPr>
            <a:picLocks noChangeAspect="1"/>
          </p:cNvPicPr>
          <p:nvPr/>
        </p:nvPicPr>
        <p:blipFill>
          <a:blip r:embed="rId2">
            <a:extLst/>
          </a:blip>
          <a:stretch>
            <a:fillRect/>
          </a:stretch>
        </p:blipFill>
        <p:spPr>
          <a:xfrm>
            <a:off x="944034" y="485776"/>
            <a:ext cx="878417" cy="879475"/>
          </a:xfrm>
          <a:prstGeom prst="rect">
            <a:avLst/>
          </a:prstGeom>
          <a:ln w="12700">
            <a:miter lim="400000"/>
          </a:ln>
        </p:spPr>
      </p:pic>
      <p:pic>
        <p:nvPicPr>
          <p:cNvPr id="378" name="Picture 412" descr="Picture 412"/>
          <p:cNvPicPr>
            <a:picLocks noChangeAspect="1"/>
          </p:cNvPicPr>
          <p:nvPr/>
        </p:nvPicPr>
        <p:blipFill>
          <a:blip r:embed="rId3">
            <a:extLst/>
          </a:blip>
          <a:stretch>
            <a:fillRect/>
          </a:stretch>
        </p:blipFill>
        <p:spPr>
          <a:xfrm>
            <a:off x="317500" y="114300"/>
            <a:ext cx="1168400" cy="876300"/>
          </a:xfrm>
          <a:prstGeom prst="rect">
            <a:avLst/>
          </a:prstGeom>
          <a:ln w="12700">
            <a:miter lim="400000"/>
          </a:ln>
        </p:spPr>
      </p:pic>
      <p:sp>
        <p:nvSpPr>
          <p:cNvPr id="379" name="Line 1298"/>
          <p:cNvSpPr/>
          <p:nvPr/>
        </p:nvSpPr>
        <p:spPr>
          <a:xfrm>
            <a:off x="2117" y="6524625"/>
            <a:ext cx="12192001" cy="0"/>
          </a:xfrm>
          <a:prstGeom prst="line">
            <a:avLst/>
          </a:prstGeom>
          <a:ln w="28575">
            <a:solidFill>
              <a:srgbClr val="7030A0"/>
            </a:solidFill>
          </a:ln>
        </p:spPr>
        <p:txBody>
          <a:bodyPr lIns="45719" rIns="45719"/>
          <a:lstStyle/>
          <a:p>
            <a:pPr hangingPunct="0"/>
            <a:endParaRPr kern="0">
              <a:solidFill>
                <a:srgbClr val="000000"/>
              </a:solidFill>
              <a:latin typeface="Arial"/>
              <a:cs typeface="Arial"/>
              <a:sym typeface="Arial"/>
            </a:endParaRPr>
          </a:p>
        </p:txBody>
      </p:sp>
      <p:sp>
        <p:nvSpPr>
          <p:cNvPr id="380" name="Rectangle 26"/>
          <p:cNvSpPr/>
          <p:nvPr/>
        </p:nvSpPr>
        <p:spPr>
          <a:xfrm>
            <a:off x="9306985" y="6415088"/>
            <a:ext cx="2288116" cy="246221"/>
          </a:xfrm>
          <a:prstGeom prst="rect">
            <a:avLst/>
          </a:prstGeom>
          <a:solidFill>
            <a:schemeClr val="accent3">
              <a:lumOff val="44000"/>
            </a:schemeClr>
          </a:solidFill>
          <a:ln w="12700">
            <a:miter lim="400000"/>
          </a:ln>
          <a:extLst>
            <a:ext uri="{C572A759-6A51-4108-AA02-DFA0A04FC94B}">
              <ma14:wrappingTextBoxFlag xmlns:ma14="http://schemas.microsoft.com/office/mac/drawingml/2011/main" xmlns="" val="1"/>
            </a:ext>
          </a:extLst>
        </p:spPr>
        <p:txBody>
          <a:bodyPr lIns="45719" rIns="45719">
            <a:spAutoFit/>
          </a:bodyPr>
          <a:lstStyle>
            <a:lvl1pPr algn="ctr">
              <a:tabLst>
                <a:tab pos="7937500" algn="r"/>
              </a:tabLst>
              <a:defRPr sz="1000" b="1" i="1">
                <a:solidFill>
                  <a:srgbClr val="002060"/>
                </a:solidFill>
              </a:defRPr>
            </a:lvl1pPr>
          </a:lstStyle>
          <a:p>
            <a:pPr hangingPunct="0"/>
            <a:r>
              <a:rPr kern="0">
                <a:latin typeface="Arial"/>
                <a:cs typeface="Arial"/>
                <a:sym typeface="Arial"/>
              </a:rPr>
              <a:t>Vigilant for the World !!</a:t>
            </a:r>
          </a:p>
        </p:txBody>
      </p:sp>
      <p:sp>
        <p:nvSpPr>
          <p:cNvPr id="381" name="Rectangle 27"/>
          <p:cNvSpPr/>
          <p:nvPr/>
        </p:nvSpPr>
        <p:spPr>
          <a:xfrm>
            <a:off x="446618" y="6416676"/>
            <a:ext cx="1400381" cy="246221"/>
          </a:xfrm>
          <a:prstGeom prst="rect">
            <a:avLst/>
          </a:prstGeom>
          <a:solidFill>
            <a:schemeClr val="accent3">
              <a:lumOff val="44000"/>
            </a:schemeClr>
          </a:solidFill>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000" b="1" i="1">
                <a:solidFill>
                  <a:srgbClr val="002060"/>
                </a:solidFill>
              </a:defRPr>
            </a:lvl1pPr>
          </a:lstStyle>
          <a:p>
            <a:pPr hangingPunct="0"/>
            <a:r>
              <a:rPr kern="0">
                <a:latin typeface="Arial"/>
                <a:cs typeface="Arial"/>
                <a:sym typeface="Arial"/>
              </a:rPr>
              <a:t>Pro Mundi Vigilans !! </a:t>
            </a:r>
          </a:p>
        </p:txBody>
      </p:sp>
      <p:sp>
        <p:nvSpPr>
          <p:cNvPr id="382" name="Title Text"/>
          <p:cNvSpPr txBox="1">
            <a:spLocks noGrp="1"/>
          </p:cNvSpPr>
          <p:nvPr>
            <p:ph type="title"/>
          </p:nvPr>
        </p:nvSpPr>
        <p:spPr>
          <a:xfrm>
            <a:off x="2389718" y="4800600"/>
            <a:ext cx="7315201" cy="566738"/>
          </a:xfrm>
          <a:prstGeom prst="rect">
            <a:avLst/>
          </a:prstGeom>
        </p:spPr>
        <p:txBody>
          <a:bodyPr lIns="45719" tIns="45719" rIns="45719" bIns="45719" anchor="b"/>
          <a:lstStyle>
            <a:lvl1pPr algn="l">
              <a:defRPr sz="2000">
                <a:solidFill>
                  <a:srgbClr val="0033CC"/>
                </a:solidFill>
              </a:defRPr>
            </a:lvl1pPr>
          </a:lstStyle>
          <a:p>
            <a:r>
              <a:t>Title Text</a:t>
            </a:r>
          </a:p>
        </p:txBody>
      </p:sp>
      <p:sp>
        <p:nvSpPr>
          <p:cNvPr id="383" name="Picture Placeholder 2"/>
          <p:cNvSpPr>
            <a:spLocks noGrp="1"/>
          </p:cNvSpPr>
          <p:nvPr>
            <p:ph type="pic" sz="half" idx="13"/>
          </p:nvPr>
        </p:nvSpPr>
        <p:spPr>
          <a:xfrm>
            <a:off x="2389718" y="612775"/>
            <a:ext cx="7315201" cy="4114800"/>
          </a:xfrm>
          <a:prstGeom prst="rect">
            <a:avLst/>
          </a:prstGeom>
        </p:spPr>
        <p:txBody>
          <a:bodyPr lIns="91439" tIns="45719" rIns="91439" bIns="45719">
            <a:noAutofit/>
          </a:bodyPr>
          <a:lstStyle/>
          <a:p>
            <a:endParaRPr/>
          </a:p>
        </p:txBody>
      </p:sp>
      <p:sp>
        <p:nvSpPr>
          <p:cNvPr id="384" name="Body Level One…"/>
          <p:cNvSpPr txBox="1">
            <a:spLocks noGrp="1"/>
          </p:cNvSpPr>
          <p:nvPr>
            <p:ph type="body" sz="quarter" idx="1"/>
          </p:nvPr>
        </p:nvSpPr>
        <p:spPr>
          <a:xfrm>
            <a:off x="2389718" y="5367338"/>
            <a:ext cx="7315201" cy="804863"/>
          </a:xfrm>
          <a:prstGeom prst="rect">
            <a:avLst/>
          </a:prstGeom>
        </p:spPr>
        <p:txBody>
          <a:bodyPr lIns="45719" tIns="45719" rIns="45719" bIns="45719"/>
          <a:lstStyle>
            <a:lvl1pPr marL="0" indent="0">
              <a:spcBef>
                <a:spcPts val="300"/>
              </a:spcBef>
              <a:defRPr sz="1400" b="0"/>
            </a:lvl1pPr>
            <a:lvl2pPr marL="0" indent="457200">
              <a:spcBef>
                <a:spcPts val="300"/>
              </a:spcBef>
              <a:buSzTx/>
              <a:buNone/>
              <a:defRPr sz="1400" b="0"/>
            </a:lvl2pPr>
            <a:lvl3pPr marL="0" indent="914400">
              <a:spcBef>
                <a:spcPts val="300"/>
              </a:spcBef>
              <a:buSzTx/>
              <a:buNone/>
              <a:defRPr sz="1400" b="0"/>
            </a:lvl3pPr>
            <a:lvl4pPr marL="0" indent="1371600">
              <a:spcBef>
                <a:spcPts val="300"/>
              </a:spcBef>
              <a:buSzTx/>
              <a:buNone/>
              <a:defRPr sz="1400" b="0"/>
            </a:lvl4pPr>
            <a:lvl5pPr marL="0" indent="1828800">
              <a:spcBef>
                <a:spcPts val="300"/>
              </a:spcBef>
              <a:buSzTx/>
              <a:buNone/>
              <a:defRPr sz="1400" b="0"/>
            </a:lvl5pPr>
          </a:lstStyle>
          <a:p>
            <a:r>
              <a:t>Body Level One</a:t>
            </a:r>
          </a:p>
          <a:p>
            <a:pPr lvl="1"/>
            <a:r>
              <a:t>Body Level Two</a:t>
            </a:r>
          </a:p>
          <a:p>
            <a:pPr lvl="2"/>
            <a:r>
              <a:t>Body Level Three</a:t>
            </a:r>
          </a:p>
          <a:p>
            <a:pPr lvl="3"/>
            <a:r>
              <a:t>Body Level Four</a:t>
            </a:r>
          </a:p>
          <a:p>
            <a:pPr lvl="4"/>
            <a:r>
              <a:t>Body Level Five</a:t>
            </a:r>
          </a:p>
        </p:txBody>
      </p:sp>
      <p:sp>
        <p:nvSpPr>
          <p:cNvPr id="385" name="Slide Number"/>
          <p:cNvSpPr txBox="1">
            <a:spLocks noGrp="1"/>
          </p:cNvSpPr>
          <p:nvPr>
            <p:ph type="sldNum" sz="quarter" idx="2"/>
          </p:nvPr>
        </p:nvSpPr>
        <p:spPr>
          <a:xfrm>
            <a:off x="11912120" y="6536939"/>
            <a:ext cx="279882" cy="276999"/>
          </a:xfrm>
          <a:prstGeom prst="rect">
            <a:avLst/>
          </a:prstGeom>
        </p:spPr>
        <p:txBody>
          <a:bodyPr/>
          <a:lstStyle>
            <a:lvl1pPr>
              <a:defRPr b="1">
                <a:solidFill>
                  <a:srgbClr val="898989"/>
                </a:solidFill>
              </a:defRPr>
            </a:lvl1pPr>
          </a:lstStyle>
          <a:p>
            <a:fld id="{86CB4B4D-7CA3-9044-876B-883B54F8677D}" type="slidenum">
              <a:rPr/>
              <a:pPr/>
              <a:t>‹#›</a:t>
            </a:fld>
            <a:endParaRPr/>
          </a:p>
        </p:txBody>
      </p:sp>
    </p:spTree>
    <p:extLst>
      <p:ext uri="{BB962C8B-B14F-4D97-AF65-F5344CB8AC3E}">
        <p14:creationId xmlns:p14="http://schemas.microsoft.com/office/powerpoint/2010/main" val="2466231439"/>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Title and Vertical Text">
    <p:spTree>
      <p:nvGrpSpPr>
        <p:cNvPr id="1" name=""/>
        <p:cNvGrpSpPr/>
        <p:nvPr/>
      </p:nvGrpSpPr>
      <p:grpSpPr>
        <a:xfrm>
          <a:off x="0" y="0"/>
          <a:ext cx="0" cy="0"/>
          <a:chOff x="0" y="0"/>
          <a:chExt cx="0" cy="0"/>
        </a:xfrm>
      </p:grpSpPr>
      <p:grpSp>
        <p:nvGrpSpPr>
          <p:cNvPr id="409" name="Group 23"/>
          <p:cNvGrpSpPr/>
          <p:nvPr/>
        </p:nvGrpSpPr>
        <p:grpSpPr>
          <a:xfrm>
            <a:off x="209551" y="1066800"/>
            <a:ext cx="11988800" cy="152401"/>
            <a:chOff x="0" y="0"/>
            <a:chExt cx="8991599" cy="152400"/>
          </a:xfrm>
        </p:grpSpPr>
        <p:grpSp>
          <p:nvGrpSpPr>
            <p:cNvPr id="394" name="Group 24"/>
            <p:cNvGrpSpPr/>
            <p:nvPr/>
          </p:nvGrpSpPr>
          <p:grpSpPr>
            <a:xfrm>
              <a:off x="8780513" y="-1"/>
              <a:ext cx="211087" cy="152401"/>
              <a:chOff x="0" y="0"/>
              <a:chExt cx="211086" cy="152400"/>
            </a:xfrm>
          </p:grpSpPr>
          <p:sp>
            <p:nvSpPr>
              <p:cNvPr id="392" name="Rectangle 25"/>
              <p:cNvSpPr/>
              <p:nvPr/>
            </p:nvSpPr>
            <p:spPr>
              <a:xfrm>
                <a:off x="160017" y="0"/>
                <a:ext cx="51070"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393" name="Rectangle 26"/>
              <p:cNvSpPr/>
              <p:nvPr/>
            </p:nvSpPr>
            <p:spPr>
              <a:xfrm>
                <a:off x="-1" y="0"/>
                <a:ext cx="102139"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397" name="Group 27"/>
            <p:cNvGrpSpPr/>
            <p:nvPr/>
          </p:nvGrpSpPr>
          <p:grpSpPr>
            <a:xfrm>
              <a:off x="8252797" y="-1"/>
              <a:ext cx="447708" cy="152401"/>
              <a:chOff x="0" y="0"/>
              <a:chExt cx="447706" cy="152400"/>
            </a:xfrm>
          </p:grpSpPr>
          <p:sp>
            <p:nvSpPr>
              <p:cNvPr id="395" name="Rectangle 28"/>
              <p:cNvSpPr/>
              <p:nvPr/>
            </p:nvSpPr>
            <p:spPr>
              <a:xfrm>
                <a:off x="289392" y="0"/>
                <a:ext cx="158315"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396" name="Rectangle 29"/>
              <p:cNvSpPr/>
              <p:nvPr/>
            </p:nvSpPr>
            <p:spPr>
              <a:xfrm>
                <a:off x="0" y="0"/>
                <a:ext cx="214492"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400" name="Group 30"/>
            <p:cNvGrpSpPr/>
            <p:nvPr/>
          </p:nvGrpSpPr>
          <p:grpSpPr>
            <a:xfrm>
              <a:off x="7520804" y="-1"/>
              <a:ext cx="657092" cy="152401"/>
              <a:chOff x="0" y="0"/>
              <a:chExt cx="657090" cy="152400"/>
            </a:xfrm>
          </p:grpSpPr>
          <p:sp>
            <p:nvSpPr>
              <p:cNvPr id="398" name="Rectangle 31"/>
              <p:cNvSpPr/>
              <p:nvPr/>
            </p:nvSpPr>
            <p:spPr>
              <a:xfrm>
                <a:off x="394935" y="0"/>
                <a:ext cx="262156"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399" name="Rectangle 32"/>
              <p:cNvSpPr/>
              <p:nvPr/>
            </p:nvSpPr>
            <p:spPr>
              <a:xfrm>
                <a:off x="-1" y="0"/>
                <a:ext cx="318333"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405" name="Group 33"/>
            <p:cNvGrpSpPr/>
            <p:nvPr/>
          </p:nvGrpSpPr>
          <p:grpSpPr>
            <a:xfrm>
              <a:off x="5418451" y="-1"/>
              <a:ext cx="2025749" cy="152401"/>
              <a:chOff x="0" y="0"/>
              <a:chExt cx="2025747" cy="152400"/>
            </a:xfrm>
          </p:grpSpPr>
          <p:sp>
            <p:nvSpPr>
              <p:cNvPr id="401" name="Rectangle 34"/>
              <p:cNvSpPr/>
              <p:nvPr/>
            </p:nvSpPr>
            <p:spPr>
              <a:xfrm>
                <a:off x="638366" y="0"/>
                <a:ext cx="425578"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402" name="Rectangle 35"/>
              <p:cNvSpPr/>
              <p:nvPr/>
            </p:nvSpPr>
            <p:spPr>
              <a:xfrm>
                <a:off x="1654644" y="0"/>
                <a:ext cx="371104"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403" name="Rectangle 36"/>
              <p:cNvSpPr/>
              <p:nvPr/>
            </p:nvSpPr>
            <p:spPr>
              <a:xfrm>
                <a:off x="1159272" y="0"/>
                <a:ext cx="425578"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404" name="Rectangle 37"/>
              <p:cNvSpPr/>
              <p:nvPr/>
            </p:nvSpPr>
            <p:spPr>
              <a:xfrm>
                <a:off x="-1" y="0"/>
                <a:ext cx="534526"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408" name="Group 38"/>
            <p:cNvGrpSpPr/>
            <p:nvPr/>
          </p:nvGrpSpPr>
          <p:grpSpPr>
            <a:xfrm>
              <a:off x="-1" y="-1"/>
              <a:ext cx="5350360" cy="152401"/>
              <a:chOff x="0" y="0"/>
              <a:chExt cx="5350358" cy="152400"/>
            </a:xfrm>
          </p:grpSpPr>
          <p:sp>
            <p:nvSpPr>
              <p:cNvPr id="406" name="Rectangle 39"/>
              <p:cNvSpPr/>
              <p:nvPr/>
            </p:nvSpPr>
            <p:spPr>
              <a:xfrm>
                <a:off x="4763062" y="0"/>
                <a:ext cx="587297"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407" name="Rectangle 40"/>
              <p:cNvSpPr/>
              <p:nvPr/>
            </p:nvSpPr>
            <p:spPr>
              <a:xfrm>
                <a:off x="-1" y="0"/>
                <a:ext cx="4691567"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pic>
        <p:nvPicPr>
          <p:cNvPr id="410" name="Picture 419" descr="Picture 419"/>
          <p:cNvPicPr>
            <a:picLocks noChangeAspect="1"/>
          </p:cNvPicPr>
          <p:nvPr/>
        </p:nvPicPr>
        <p:blipFill>
          <a:blip r:embed="rId2">
            <a:extLst/>
          </a:blip>
          <a:stretch>
            <a:fillRect/>
          </a:stretch>
        </p:blipFill>
        <p:spPr>
          <a:xfrm>
            <a:off x="944034" y="485776"/>
            <a:ext cx="878417" cy="879475"/>
          </a:xfrm>
          <a:prstGeom prst="rect">
            <a:avLst/>
          </a:prstGeom>
          <a:ln w="12700">
            <a:miter lim="400000"/>
          </a:ln>
        </p:spPr>
      </p:pic>
      <p:pic>
        <p:nvPicPr>
          <p:cNvPr id="411" name="Picture 412" descr="Picture 412"/>
          <p:cNvPicPr>
            <a:picLocks noChangeAspect="1"/>
          </p:cNvPicPr>
          <p:nvPr/>
        </p:nvPicPr>
        <p:blipFill>
          <a:blip r:embed="rId3">
            <a:extLst/>
          </a:blip>
          <a:stretch>
            <a:fillRect/>
          </a:stretch>
        </p:blipFill>
        <p:spPr>
          <a:xfrm>
            <a:off x="317500" y="114300"/>
            <a:ext cx="1168400" cy="876300"/>
          </a:xfrm>
          <a:prstGeom prst="rect">
            <a:avLst/>
          </a:prstGeom>
          <a:ln w="12700">
            <a:miter lim="400000"/>
          </a:ln>
        </p:spPr>
      </p:pic>
      <p:sp>
        <p:nvSpPr>
          <p:cNvPr id="412" name="Line 1298"/>
          <p:cNvSpPr/>
          <p:nvPr/>
        </p:nvSpPr>
        <p:spPr>
          <a:xfrm>
            <a:off x="2117" y="6524625"/>
            <a:ext cx="12192001" cy="0"/>
          </a:xfrm>
          <a:prstGeom prst="line">
            <a:avLst/>
          </a:prstGeom>
          <a:ln w="28575">
            <a:solidFill>
              <a:srgbClr val="7030A0"/>
            </a:solidFill>
          </a:ln>
        </p:spPr>
        <p:txBody>
          <a:bodyPr lIns="45719" rIns="45719"/>
          <a:lstStyle/>
          <a:p>
            <a:pPr hangingPunct="0"/>
            <a:endParaRPr kern="0">
              <a:solidFill>
                <a:srgbClr val="000000"/>
              </a:solidFill>
              <a:latin typeface="Arial"/>
              <a:cs typeface="Arial"/>
              <a:sym typeface="Arial"/>
            </a:endParaRPr>
          </a:p>
        </p:txBody>
      </p:sp>
      <p:sp>
        <p:nvSpPr>
          <p:cNvPr id="413" name="Rectangle 26"/>
          <p:cNvSpPr/>
          <p:nvPr/>
        </p:nvSpPr>
        <p:spPr>
          <a:xfrm>
            <a:off x="9306985" y="6415088"/>
            <a:ext cx="2288116" cy="246221"/>
          </a:xfrm>
          <a:prstGeom prst="rect">
            <a:avLst/>
          </a:prstGeom>
          <a:solidFill>
            <a:schemeClr val="accent3">
              <a:lumOff val="44000"/>
            </a:schemeClr>
          </a:solidFill>
          <a:ln w="12700">
            <a:miter lim="400000"/>
          </a:ln>
          <a:extLst>
            <a:ext uri="{C572A759-6A51-4108-AA02-DFA0A04FC94B}">
              <ma14:wrappingTextBoxFlag xmlns:ma14="http://schemas.microsoft.com/office/mac/drawingml/2011/main" xmlns="" val="1"/>
            </a:ext>
          </a:extLst>
        </p:spPr>
        <p:txBody>
          <a:bodyPr lIns="45719" rIns="45719">
            <a:spAutoFit/>
          </a:bodyPr>
          <a:lstStyle>
            <a:lvl1pPr algn="ctr">
              <a:tabLst>
                <a:tab pos="7937500" algn="r"/>
              </a:tabLst>
              <a:defRPr sz="1000" b="1" i="1">
                <a:solidFill>
                  <a:srgbClr val="002060"/>
                </a:solidFill>
              </a:defRPr>
            </a:lvl1pPr>
          </a:lstStyle>
          <a:p>
            <a:pPr hangingPunct="0"/>
            <a:r>
              <a:rPr kern="0">
                <a:latin typeface="Arial"/>
                <a:cs typeface="Arial"/>
                <a:sym typeface="Arial"/>
              </a:rPr>
              <a:t>Vigilant for the World !!</a:t>
            </a:r>
          </a:p>
        </p:txBody>
      </p:sp>
      <p:sp>
        <p:nvSpPr>
          <p:cNvPr id="414" name="Rectangle 27"/>
          <p:cNvSpPr/>
          <p:nvPr/>
        </p:nvSpPr>
        <p:spPr>
          <a:xfrm>
            <a:off x="446618" y="6416676"/>
            <a:ext cx="1400381" cy="246221"/>
          </a:xfrm>
          <a:prstGeom prst="rect">
            <a:avLst/>
          </a:prstGeom>
          <a:solidFill>
            <a:schemeClr val="accent3">
              <a:lumOff val="44000"/>
            </a:schemeClr>
          </a:solidFill>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000" b="1" i="1">
                <a:solidFill>
                  <a:srgbClr val="002060"/>
                </a:solidFill>
              </a:defRPr>
            </a:lvl1pPr>
          </a:lstStyle>
          <a:p>
            <a:pPr hangingPunct="0"/>
            <a:r>
              <a:rPr kern="0">
                <a:latin typeface="Arial"/>
                <a:cs typeface="Arial"/>
                <a:sym typeface="Arial"/>
              </a:rPr>
              <a:t>Pro Mundi Vigilans !! </a:t>
            </a:r>
          </a:p>
        </p:txBody>
      </p:sp>
      <p:sp>
        <p:nvSpPr>
          <p:cNvPr id="415" name="Title Text"/>
          <p:cNvSpPr txBox="1">
            <a:spLocks noGrp="1"/>
          </p:cNvSpPr>
          <p:nvPr>
            <p:ph type="title"/>
          </p:nvPr>
        </p:nvSpPr>
        <p:spPr>
          <a:xfrm>
            <a:off x="1253067" y="369889"/>
            <a:ext cx="10837333" cy="620713"/>
          </a:xfrm>
          <a:prstGeom prst="rect">
            <a:avLst/>
          </a:prstGeom>
        </p:spPr>
        <p:txBody>
          <a:bodyPr lIns="45719" tIns="45719" rIns="45719" bIns="45719"/>
          <a:lstStyle>
            <a:lvl1pPr algn="r">
              <a:defRPr>
                <a:solidFill>
                  <a:srgbClr val="0033CC"/>
                </a:solidFill>
              </a:defRPr>
            </a:lvl1pPr>
          </a:lstStyle>
          <a:p>
            <a:r>
              <a:t>Title Text</a:t>
            </a:r>
          </a:p>
        </p:txBody>
      </p:sp>
      <p:sp>
        <p:nvSpPr>
          <p:cNvPr id="416" name="Body Level One…"/>
          <p:cNvSpPr txBox="1">
            <a:spLocks noGrp="1"/>
          </p:cNvSpPr>
          <p:nvPr>
            <p:ph type="body" idx="1"/>
          </p:nvPr>
        </p:nvSpPr>
        <p:spPr>
          <a:prstGeom prst="rect">
            <a:avLst/>
          </a:prstGeom>
        </p:spPr>
        <p:txBody>
          <a:bodyPr lIns="45719" tIns="45719" rIns="45719" bIns="45719"/>
          <a:lstStyle>
            <a:lvl1pPr marL="342900" indent="-342900">
              <a:spcBef>
                <a:spcPts val="600"/>
              </a:spcBef>
              <a:buSzPct val="100000"/>
              <a:buChar char="•"/>
              <a:defRPr sz="2800" b="0"/>
            </a:lvl1pPr>
            <a:lvl2pPr marL="790575" indent="-333375">
              <a:spcBef>
                <a:spcPts val="600"/>
              </a:spcBef>
              <a:buChar char="–"/>
              <a:defRPr sz="2800" b="0"/>
            </a:lvl2pPr>
            <a:lvl3pPr marL="1234439" indent="-320039">
              <a:spcBef>
                <a:spcPts val="600"/>
              </a:spcBef>
              <a:defRPr sz="2800" b="0"/>
            </a:lvl3pPr>
            <a:lvl4pPr marL="1727200" indent="-355600">
              <a:spcBef>
                <a:spcPts val="600"/>
              </a:spcBef>
              <a:defRPr sz="2800" b="0"/>
            </a:lvl4pPr>
            <a:lvl5pPr marL="2228850" indent="-400050">
              <a:spcBef>
                <a:spcPts val="600"/>
              </a:spcBef>
              <a:defRPr sz="2800" b="0"/>
            </a:lvl5pPr>
          </a:lstStyle>
          <a:p>
            <a:r>
              <a:t>Body Level One</a:t>
            </a:r>
          </a:p>
          <a:p>
            <a:pPr lvl="1"/>
            <a:r>
              <a:t>Body Level Two</a:t>
            </a:r>
          </a:p>
          <a:p>
            <a:pPr lvl="2"/>
            <a:r>
              <a:t>Body Level Three</a:t>
            </a:r>
          </a:p>
          <a:p>
            <a:pPr lvl="3"/>
            <a:r>
              <a:t>Body Level Four</a:t>
            </a:r>
          </a:p>
          <a:p>
            <a:pPr lvl="4"/>
            <a:r>
              <a:t>Body Level Five</a:t>
            </a:r>
          </a:p>
        </p:txBody>
      </p:sp>
      <p:sp>
        <p:nvSpPr>
          <p:cNvPr id="417" name="Slide Number"/>
          <p:cNvSpPr txBox="1">
            <a:spLocks noGrp="1"/>
          </p:cNvSpPr>
          <p:nvPr>
            <p:ph type="sldNum" sz="quarter" idx="2"/>
          </p:nvPr>
        </p:nvSpPr>
        <p:spPr>
          <a:xfrm>
            <a:off x="11912120" y="6536939"/>
            <a:ext cx="279882" cy="276999"/>
          </a:xfrm>
          <a:prstGeom prst="rect">
            <a:avLst/>
          </a:prstGeom>
        </p:spPr>
        <p:txBody>
          <a:bodyPr/>
          <a:lstStyle>
            <a:lvl1pPr>
              <a:defRPr b="1">
                <a:solidFill>
                  <a:srgbClr val="898989"/>
                </a:solidFill>
              </a:defRPr>
            </a:lvl1pPr>
          </a:lstStyle>
          <a:p>
            <a:fld id="{86CB4B4D-7CA3-9044-876B-883B54F8677D}" type="slidenum">
              <a:rPr/>
              <a:pPr/>
              <a:t>‹#›</a:t>
            </a:fld>
            <a:endParaRPr/>
          </a:p>
        </p:txBody>
      </p:sp>
    </p:spTree>
    <p:extLst>
      <p:ext uri="{BB962C8B-B14F-4D97-AF65-F5344CB8AC3E}">
        <p14:creationId xmlns:p14="http://schemas.microsoft.com/office/powerpoint/2010/main" val="1885191990"/>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1_Vertical Title and Text">
    <p:spTree>
      <p:nvGrpSpPr>
        <p:cNvPr id="1" name=""/>
        <p:cNvGrpSpPr/>
        <p:nvPr/>
      </p:nvGrpSpPr>
      <p:grpSpPr>
        <a:xfrm>
          <a:off x="0" y="0"/>
          <a:ext cx="0" cy="0"/>
          <a:chOff x="0" y="0"/>
          <a:chExt cx="0" cy="0"/>
        </a:xfrm>
      </p:grpSpPr>
      <p:grpSp>
        <p:nvGrpSpPr>
          <p:cNvPr id="441" name="Group 23"/>
          <p:cNvGrpSpPr/>
          <p:nvPr/>
        </p:nvGrpSpPr>
        <p:grpSpPr>
          <a:xfrm>
            <a:off x="209551" y="1066800"/>
            <a:ext cx="11988800" cy="152401"/>
            <a:chOff x="0" y="0"/>
            <a:chExt cx="8991599" cy="152400"/>
          </a:xfrm>
        </p:grpSpPr>
        <p:grpSp>
          <p:nvGrpSpPr>
            <p:cNvPr id="426" name="Group 24"/>
            <p:cNvGrpSpPr/>
            <p:nvPr/>
          </p:nvGrpSpPr>
          <p:grpSpPr>
            <a:xfrm>
              <a:off x="8780513" y="-1"/>
              <a:ext cx="211087" cy="152401"/>
              <a:chOff x="0" y="0"/>
              <a:chExt cx="211086" cy="152400"/>
            </a:xfrm>
          </p:grpSpPr>
          <p:sp>
            <p:nvSpPr>
              <p:cNvPr id="424" name="Rectangle 25"/>
              <p:cNvSpPr/>
              <p:nvPr/>
            </p:nvSpPr>
            <p:spPr>
              <a:xfrm>
                <a:off x="160017" y="0"/>
                <a:ext cx="51070"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425" name="Rectangle 26"/>
              <p:cNvSpPr/>
              <p:nvPr/>
            </p:nvSpPr>
            <p:spPr>
              <a:xfrm>
                <a:off x="-1" y="0"/>
                <a:ext cx="102139"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429" name="Group 27"/>
            <p:cNvGrpSpPr/>
            <p:nvPr/>
          </p:nvGrpSpPr>
          <p:grpSpPr>
            <a:xfrm>
              <a:off x="8252797" y="-1"/>
              <a:ext cx="447708" cy="152401"/>
              <a:chOff x="0" y="0"/>
              <a:chExt cx="447706" cy="152400"/>
            </a:xfrm>
          </p:grpSpPr>
          <p:sp>
            <p:nvSpPr>
              <p:cNvPr id="427" name="Rectangle 28"/>
              <p:cNvSpPr/>
              <p:nvPr/>
            </p:nvSpPr>
            <p:spPr>
              <a:xfrm>
                <a:off x="289392" y="0"/>
                <a:ext cx="158315"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428" name="Rectangle 29"/>
              <p:cNvSpPr/>
              <p:nvPr/>
            </p:nvSpPr>
            <p:spPr>
              <a:xfrm>
                <a:off x="0" y="0"/>
                <a:ext cx="214492"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432" name="Group 30"/>
            <p:cNvGrpSpPr/>
            <p:nvPr/>
          </p:nvGrpSpPr>
          <p:grpSpPr>
            <a:xfrm>
              <a:off x="7520804" y="-1"/>
              <a:ext cx="657092" cy="152401"/>
              <a:chOff x="0" y="0"/>
              <a:chExt cx="657090" cy="152400"/>
            </a:xfrm>
          </p:grpSpPr>
          <p:sp>
            <p:nvSpPr>
              <p:cNvPr id="430" name="Rectangle 31"/>
              <p:cNvSpPr/>
              <p:nvPr/>
            </p:nvSpPr>
            <p:spPr>
              <a:xfrm>
                <a:off x="394935" y="0"/>
                <a:ext cx="262156"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431" name="Rectangle 32"/>
              <p:cNvSpPr/>
              <p:nvPr/>
            </p:nvSpPr>
            <p:spPr>
              <a:xfrm>
                <a:off x="-1" y="0"/>
                <a:ext cx="318333"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437" name="Group 33"/>
            <p:cNvGrpSpPr/>
            <p:nvPr/>
          </p:nvGrpSpPr>
          <p:grpSpPr>
            <a:xfrm>
              <a:off x="5418451" y="-1"/>
              <a:ext cx="2025749" cy="152401"/>
              <a:chOff x="0" y="0"/>
              <a:chExt cx="2025747" cy="152400"/>
            </a:xfrm>
          </p:grpSpPr>
          <p:sp>
            <p:nvSpPr>
              <p:cNvPr id="433" name="Rectangle 34"/>
              <p:cNvSpPr/>
              <p:nvPr/>
            </p:nvSpPr>
            <p:spPr>
              <a:xfrm>
                <a:off x="638366" y="0"/>
                <a:ext cx="425578"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434" name="Rectangle 35"/>
              <p:cNvSpPr/>
              <p:nvPr/>
            </p:nvSpPr>
            <p:spPr>
              <a:xfrm>
                <a:off x="1654644" y="0"/>
                <a:ext cx="371104"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435" name="Rectangle 36"/>
              <p:cNvSpPr/>
              <p:nvPr/>
            </p:nvSpPr>
            <p:spPr>
              <a:xfrm>
                <a:off x="1159272" y="0"/>
                <a:ext cx="425578"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436" name="Rectangle 37"/>
              <p:cNvSpPr/>
              <p:nvPr/>
            </p:nvSpPr>
            <p:spPr>
              <a:xfrm>
                <a:off x="-1" y="0"/>
                <a:ext cx="534526"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440" name="Group 38"/>
            <p:cNvGrpSpPr/>
            <p:nvPr/>
          </p:nvGrpSpPr>
          <p:grpSpPr>
            <a:xfrm>
              <a:off x="-1" y="-1"/>
              <a:ext cx="5350360" cy="152401"/>
              <a:chOff x="0" y="0"/>
              <a:chExt cx="5350358" cy="152400"/>
            </a:xfrm>
          </p:grpSpPr>
          <p:sp>
            <p:nvSpPr>
              <p:cNvPr id="438" name="Rectangle 39"/>
              <p:cNvSpPr/>
              <p:nvPr/>
            </p:nvSpPr>
            <p:spPr>
              <a:xfrm>
                <a:off x="4763062" y="0"/>
                <a:ext cx="587297"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439" name="Rectangle 40"/>
              <p:cNvSpPr/>
              <p:nvPr/>
            </p:nvSpPr>
            <p:spPr>
              <a:xfrm>
                <a:off x="-1" y="0"/>
                <a:ext cx="4691567"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pic>
        <p:nvPicPr>
          <p:cNvPr id="442" name="Picture 419" descr="Picture 419"/>
          <p:cNvPicPr>
            <a:picLocks noChangeAspect="1"/>
          </p:cNvPicPr>
          <p:nvPr/>
        </p:nvPicPr>
        <p:blipFill>
          <a:blip r:embed="rId2">
            <a:extLst/>
          </a:blip>
          <a:stretch>
            <a:fillRect/>
          </a:stretch>
        </p:blipFill>
        <p:spPr>
          <a:xfrm>
            <a:off x="944034" y="485776"/>
            <a:ext cx="878417" cy="879475"/>
          </a:xfrm>
          <a:prstGeom prst="rect">
            <a:avLst/>
          </a:prstGeom>
          <a:ln w="12700">
            <a:miter lim="400000"/>
          </a:ln>
        </p:spPr>
      </p:pic>
      <p:pic>
        <p:nvPicPr>
          <p:cNvPr id="443" name="Picture 412" descr="Picture 412"/>
          <p:cNvPicPr>
            <a:picLocks noChangeAspect="1"/>
          </p:cNvPicPr>
          <p:nvPr/>
        </p:nvPicPr>
        <p:blipFill>
          <a:blip r:embed="rId3">
            <a:extLst/>
          </a:blip>
          <a:stretch>
            <a:fillRect/>
          </a:stretch>
        </p:blipFill>
        <p:spPr>
          <a:xfrm>
            <a:off x="317500" y="114300"/>
            <a:ext cx="1168400" cy="876300"/>
          </a:xfrm>
          <a:prstGeom prst="rect">
            <a:avLst/>
          </a:prstGeom>
          <a:ln w="12700">
            <a:miter lim="400000"/>
          </a:ln>
        </p:spPr>
      </p:pic>
      <p:sp>
        <p:nvSpPr>
          <p:cNvPr id="444" name="Line 1298"/>
          <p:cNvSpPr/>
          <p:nvPr/>
        </p:nvSpPr>
        <p:spPr>
          <a:xfrm>
            <a:off x="2117" y="6524625"/>
            <a:ext cx="12192001" cy="0"/>
          </a:xfrm>
          <a:prstGeom prst="line">
            <a:avLst/>
          </a:prstGeom>
          <a:ln w="28575">
            <a:solidFill>
              <a:srgbClr val="7030A0"/>
            </a:solidFill>
          </a:ln>
        </p:spPr>
        <p:txBody>
          <a:bodyPr lIns="45719" rIns="45719"/>
          <a:lstStyle/>
          <a:p>
            <a:pPr hangingPunct="0"/>
            <a:endParaRPr kern="0">
              <a:solidFill>
                <a:srgbClr val="000000"/>
              </a:solidFill>
              <a:latin typeface="Arial"/>
              <a:cs typeface="Arial"/>
              <a:sym typeface="Arial"/>
            </a:endParaRPr>
          </a:p>
        </p:txBody>
      </p:sp>
      <p:sp>
        <p:nvSpPr>
          <p:cNvPr id="445" name="Rectangle 26"/>
          <p:cNvSpPr/>
          <p:nvPr/>
        </p:nvSpPr>
        <p:spPr>
          <a:xfrm>
            <a:off x="9306985" y="6415088"/>
            <a:ext cx="2288116" cy="246221"/>
          </a:xfrm>
          <a:prstGeom prst="rect">
            <a:avLst/>
          </a:prstGeom>
          <a:solidFill>
            <a:schemeClr val="accent3">
              <a:lumOff val="44000"/>
            </a:schemeClr>
          </a:solidFill>
          <a:ln w="12700">
            <a:miter lim="400000"/>
          </a:ln>
          <a:extLst>
            <a:ext uri="{C572A759-6A51-4108-AA02-DFA0A04FC94B}">
              <ma14:wrappingTextBoxFlag xmlns:ma14="http://schemas.microsoft.com/office/mac/drawingml/2011/main" xmlns="" val="1"/>
            </a:ext>
          </a:extLst>
        </p:spPr>
        <p:txBody>
          <a:bodyPr lIns="45719" rIns="45719">
            <a:spAutoFit/>
          </a:bodyPr>
          <a:lstStyle>
            <a:lvl1pPr algn="ctr">
              <a:tabLst>
                <a:tab pos="7937500" algn="r"/>
              </a:tabLst>
              <a:defRPr sz="1000" b="1" i="1">
                <a:solidFill>
                  <a:srgbClr val="002060"/>
                </a:solidFill>
              </a:defRPr>
            </a:lvl1pPr>
          </a:lstStyle>
          <a:p>
            <a:pPr hangingPunct="0"/>
            <a:r>
              <a:rPr kern="0">
                <a:latin typeface="Arial"/>
                <a:cs typeface="Arial"/>
                <a:sym typeface="Arial"/>
              </a:rPr>
              <a:t>Vigilant for the World !!</a:t>
            </a:r>
          </a:p>
        </p:txBody>
      </p:sp>
      <p:sp>
        <p:nvSpPr>
          <p:cNvPr id="446" name="Rectangle 27"/>
          <p:cNvSpPr/>
          <p:nvPr/>
        </p:nvSpPr>
        <p:spPr>
          <a:xfrm>
            <a:off x="446618" y="6416676"/>
            <a:ext cx="1400381" cy="246221"/>
          </a:xfrm>
          <a:prstGeom prst="rect">
            <a:avLst/>
          </a:prstGeom>
          <a:solidFill>
            <a:schemeClr val="accent3">
              <a:lumOff val="44000"/>
            </a:schemeClr>
          </a:solidFill>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000" b="1" i="1">
                <a:solidFill>
                  <a:srgbClr val="002060"/>
                </a:solidFill>
              </a:defRPr>
            </a:lvl1pPr>
          </a:lstStyle>
          <a:p>
            <a:pPr hangingPunct="0"/>
            <a:r>
              <a:rPr kern="0">
                <a:latin typeface="Arial"/>
                <a:cs typeface="Arial"/>
                <a:sym typeface="Arial"/>
              </a:rPr>
              <a:t>Pro Mundi Vigilans !! </a:t>
            </a:r>
          </a:p>
        </p:txBody>
      </p:sp>
      <p:sp>
        <p:nvSpPr>
          <p:cNvPr id="447" name="Title Text"/>
          <p:cNvSpPr txBox="1">
            <a:spLocks noGrp="1"/>
          </p:cNvSpPr>
          <p:nvPr>
            <p:ph type="title"/>
          </p:nvPr>
        </p:nvSpPr>
        <p:spPr>
          <a:xfrm>
            <a:off x="8839200" y="639763"/>
            <a:ext cx="2743200" cy="5486401"/>
          </a:xfrm>
          <a:prstGeom prst="rect">
            <a:avLst/>
          </a:prstGeom>
        </p:spPr>
        <p:txBody>
          <a:bodyPr lIns="45719" tIns="45719" rIns="45719" bIns="45719"/>
          <a:lstStyle>
            <a:lvl1pPr algn="r">
              <a:defRPr>
                <a:solidFill>
                  <a:srgbClr val="0033CC"/>
                </a:solidFill>
              </a:defRPr>
            </a:lvl1pPr>
          </a:lstStyle>
          <a:p>
            <a:r>
              <a:t>Title Text</a:t>
            </a:r>
          </a:p>
        </p:txBody>
      </p:sp>
      <p:sp>
        <p:nvSpPr>
          <p:cNvPr id="448" name="Body Level One…"/>
          <p:cNvSpPr txBox="1">
            <a:spLocks noGrp="1"/>
          </p:cNvSpPr>
          <p:nvPr>
            <p:ph type="body" idx="1"/>
          </p:nvPr>
        </p:nvSpPr>
        <p:spPr>
          <a:xfrm>
            <a:off x="609600" y="639763"/>
            <a:ext cx="8026400" cy="5486401"/>
          </a:xfrm>
          <a:prstGeom prst="rect">
            <a:avLst/>
          </a:prstGeom>
        </p:spPr>
        <p:txBody>
          <a:bodyPr lIns="45719" tIns="45719" rIns="45719" bIns="45719"/>
          <a:lstStyle>
            <a:lvl1pPr marL="342900" indent="-342900">
              <a:spcBef>
                <a:spcPts val="600"/>
              </a:spcBef>
              <a:buSzPct val="100000"/>
              <a:buChar char="•"/>
              <a:defRPr sz="2800" b="0"/>
            </a:lvl1pPr>
            <a:lvl2pPr marL="790575" indent="-333375">
              <a:spcBef>
                <a:spcPts val="600"/>
              </a:spcBef>
              <a:buChar char="–"/>
              <a:defRPr sz="2800" b="0"/>
            </a:lvl2pPr>
            <a:lvl3pPr marL="1234439" indent="-320039">
              <a:spcBef>
                <a:spcPts val="600"/>
              </a:spcBef>
              <a:defRPr sz="2800" b="0"/>
            </a:lvl3pPr>
            <a:lvl4pPr marL="1727200" indent="-355600">
              <a:spcBef>
                <a:spcPts val="600"/>
              </a:spcBef>
              <a:defRPr sz="2800" b="0"/>
            </a:lvl4pPr>
            <a:lvl5pPr marL="2228850" indent="-400050">
              <a:spcBef>
                <a:spcPts val="600"/>
              </a:spcBef>
              <a:defRPr sz="2800" b="0"/>
            </a:lvl5pPr>
          </a:lstStyle>
          <a:p>
            <a:r>
              <a:t>Body Level One</a:t>
            </a:r>
          </a:p>
          <a:p>
            <a:pPr lvl="1"/>
            <a:r>
              <a:t>Body Level Two</a:t>
            </a:r>
          </a:p>
          <a:p>
            <a:pPr lvl="2"/>
            <a:r>
              <a:t>Body Level Three</a:t>
            </a:r>
          </a:p>
          <a:p>
            <a:pPr lvl="3"/>
            <a:r>
              <a:t>Body Level Four</a:t>
            </a:r>
          </a:p>
          <a:p>
            <a:pPr lvl="4"/>
            <a:r>
              <a:t>Body Level Five</a:t>
            </a:r>
          </a:p>
        </p:txBody>
      </p:sp>
      <p:sp>
        <p:nvSpPr>
          <p:cNvPr id="449" name="Slide Number"/>
          <p:cNvSpPr txBox="1">
            <a:spLocks noGrp="1"/>
          </p:cNvSpPr>
          <p:nvPr>
            <p:ph type="sldNum" sz="quarter" idx="2"/>
          </p:nvPr>
        </p:nvSpPr>
        <p:spPr>
          <a:xfrm>
            <a:off x="11912120" y="6536939"/>
            <a:ext cx="279882" cy="276999"/>
          </a:xfrm>
          <a:prstGeom prst="rect">
            <a:avLst/>
          </a:prstGeom>
        </p:spPr>
        <p:txBody>
          <a:bodyPr/>
          <a:lstStyle>
            <a:lvl1pPr>
              <a:defRPr b="1">
                <a:solidFill>
                  <a:srgbClr val="898989"/>
                </a:solidFill>
              </a:defRPr>
            </a:lvl1pPr>
          </a:lstStyle>
          <a:p>
            <a:fld id="{86CB4B4D-7CA3-9044-876B-883B54F8677D}" type="slidenum">
              <a:rPr/>
              <a:pPr/>
              <a:t>‹#›</a:t>
            </a:fld>
            <a:endParaRPr/>
          </a:p>
        </p:txBody>
      </p:sp>
    </p:spTree>
    <p:extLst>
      <p:ext uri="{BB962C8B-B14F-4D97-AF65-F5344CB8AC3E}">
        <p14:creationId xmlns:p14="http://schemas.microsoft.com/office/powerpoint/2010/main" val="257385307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3" name="Title Text"/>
          <p:cNvSpPr txBox="1">
            <a:spLocks noGrp="1"/>
          </p:cNvSpPr>
          <p:nvPr>
            <p:ph type="title"/>
          </p:nvPr>
        </p:nvSpPr>
        <p:spPr>
          <a:xfrm>
            <a:off x="609602" y="273050"/>
            <a:ext cx="4011085" cy="1162050"/>
          </a:xfrm>
          <a:prstGeom prst="rect">
            <a:avLst/>
          </a:prstGeom>
        </p:spPr>
        <p:txBody>
          <a:bodyPr anchor="b"/>
          <a:lstStyle>
            <a:lvl1pPr algn="l">
              <a:defRPr sz="2000"/>
            </a:lvl1pPr>
          </a:lstStyle>
          <a:p>
            <a:r>
              <a:t>Title Text</a:t>
            </a:r>
          </a:p>
        </p:txBody>
      </p:sp>
      <p:sp>
        <p:nvSpPr>
          <p:cNvPr id="74" name="Body Level One…"/>
          <p:cNvSpPr txBox="1">
            <a:spLocks noGrp="1"/>
          </p:cNvSpPr>
          <p:nvPr>
            <p:ph type="body" idx="1"/>
          </p:nvPr>
        </p:nvSpPr>
        <p:spPr>
          <a:xfrm>
            <a:off x="4766733" y="273050"/>
            <a:ext cx="6815667" cy="5853114"/>
          </a:xfrm>
          <a:prstGeom prst="rect">
            <a:avLst/>
          </a:prstGeom>
        </p:spPr>
        <p:txBody>
          <a:bodyPr/>
          <a:lstStyle>
            <a:lvl1pPr>
              <a:spcBef>
                <a:spcPts val="700"/>
              </a:spcBef>
              <a:defRPr sz="3200"/>
            </a:lvl1pPr>
            <a:lvl2pPr marL="373743" indent="-259443">
              <a:spcBef>
                <a:spcPts val="700"/>
              </a:spcBef>
              <a:defRPr sz="3200"/>
            </a:lvl2pPr>
            <a:lvl3pPr marL="759883" indent="-302683">
              <a:spcBef>
                <a:spcPts val="700"/>
              </a:spcBef>
              <a:defRPr sz="3200"/>
            </a:lvl3pPr>
            <a:lvl4pPr marL="1163320" indent="-363220">
              <a:spcBef>
                <a:spcPts val="700"/>
              </a:spcBef>
              <a:defRPr sz="3200"/>
            </a:lvl4pPr>
            <a:lvl5pPr marL="1506220" indent="-363220">
              <a:spcBef>
                <a:spcPts val="700"/>
              </a:spcBef>
              <a:defRPr sz="3200"/>
            </a:lvl5pPr>
          </a:lstStyle>
          <a:p>
            <a:r>
              <a:t>Body Level One</a:t>
            </a:r>
          </a:p>
          <a:p>
            <a:pPr lvl="1"/>
            <a:r>
              <a:t>Body Level Two</a:t>
            </a:r>
          </a:p>
          <a:p>
            <a:pPr lvl="2"/>
            <a:r>
              <a:t>Body Level Three</a:t>
            </a:r>
          </a:p>
          <a:p>
            <a:pPr lvl="3"/>
            <a:r>
              <a:t>Body Level Four</a:t>
            </a:r>
          </a:p>
          <a:p>
            <a:pPr lvl="4"/>
            <a:r>
              <a:t>Body Level Five</a:t>
            </a:r>
          </a:p>
        </p:txBody>
      </p:sp>
      <p:sp>
        <p:nvSpPr>
          <p:cNvPr id="75" name="Text Placeholder 3"/>
          <p:cNvSpPr>
            <a:spLocks noGrp="1"/>
          </p:cNvSpPr>
          <p:nvPr>
            <p:ph type="body" sz="half" idx="13"/>
          </p:nvPr>
        </p:nvSpPr>
        <p:spPr>
          <a:xfrm>
            <a:off x="609601" y="1435102"/>
            <a:ext cx="4011087" cy="4691063"/>
          </a:xfrm>
          <a:prstGeom prst="rect">
            <a:avLst/>
          </a:prstGeom>
        </p:spPr>
        <p:txBody>
          <a:bodyPr/>
          <a:lstStyle>
            <a:lvl1pPr marL="0" indent="0">
              <a:spcBef>
                <a:spcPts val="300"/>
              </a:spcBef>
              <a:defRPr sz="1400"/>
            </a:lvl1pPr>
          </a:lstStyle>
          <a:p>
            <a:pPr marL="0" indent="0">
              <a:spcBef>
                <a:spcPts val="300"/>
              </a:spcBef>
              <a:defRPr sz="1400"/>
            </a:pPr>
            <a:endParaRP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rPr>
                <a:solidFill>
                  <a:srgbClr val="000000"/>
                </a:solidFill>
              </a:rPr>
              <a:pPr/>
              <a:t>‹#›</a:t>
            </a:fld>
            <a:endParaRPr>
              <a:solidFill>
                <a:srgbClr val="000000"/>
              </a:solidFill>
            </a:endParaRPr>
          </a:p>
        </p:txBody>
      </p:sp>
    </p:spTree>
    <p:extLst>
      <p:ext uri="{BB962C8B-B14F-4D97-AF65-F5344CB8AC3E}">
        <p14:creationId xmlns:p14="http://schemas.microsoft.com/office/powerpoint/2010/main" val="96128709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3" name="Title Text"/>
          <p:cNvSpPr txBox="1">
            <a:spLocks noGrp="1"/>
          </p:cNvSpPr>
          <p:nvPr>
            <p:ph type="title"/>
          </p:nvPr>
        </p:nvSpPr>
        <p:spPr>
          <a:xfrm>
            <a:off x="2389718" y="4800600"/>
            <a:ext cx="7315201" cy="566738"/>
          </a:xfrm>
          <a:prstGeom prst="rect">
            <a:avLst/>
          </a:prstGeom>
        </p:spPr>
        <p:txBody>
          <a:bodyPr anchor="b"/>
          <a:lstStyle>
            <a:lvl1pPr algn="l">
              <a:defRPr sz="2000"/>
            </a:lvl1pPr>
          </a:lstStyle>
          <a:p>
            <a:r>
              <a:t>Title Text</a:t>
            </a:r>
          </a:p>
        </p:txBody>
      </p:sp>
      <p:sp>
        <p:nvSpPr>
          <p:cNvPr id="84" name="Picture Placeholder 2"/>
          <p:cNvSpPr>
            <a:spLocks noGrp="1"/>
          </p:cNvSpPr>
          <p:nvPr>
            <p:ph type="pic" sz="half" idx="13"/>
          </p:nvPr>
        </p:nvSpPr>
        <p:spPr>
          <a:xfrm>
            <a:off x="2389718" y="612775"/>
            <a:ext cx="7315201" cy="4114800"/>
          </a:xfrm>
          <a:prstGeom prst="rect">
            <a:avLst/>
          </a:prstGeom>
        </p:spPr>
        <p:txBody>
          <a:bodyPr lIns="91439" tIns="45719" rIns="91439" bIns="45719">
            <a:noAutofit/>
          </a:bodyPr>
          <a:lstStyle/>
          <a:p>
            <a:endParaRPr/>
          </a:p>
        </p:txBody>
      </p:sp>
      <p:sp>
        <p:nvSpPr>
          <p:cNvPr id="85" name="Body Level One…"/>
          <p:cNvSpPr txBox="1">
            <a:spLocks noGrp="1"/>
          </p:cNvSpPr>
          <p:nvPr>
            <p:ph type="body" sz="quarter" idx="1"/>
          </p:nvPr>
        </p:nvSpPr>
        <p:spPr>
          <a:xfrm>
            <a:off x="2389718" y="5367338"/>
            <a:ext cx="7315201" cy="804863"/>
          </a:xfrm>
          <a:prstGeom prst="rect">
            <a:avLst/>
          </a:prstGeom>
        </p:spPr>
        <p:txBody>
          <a:bodyPr/>
          <a:lstStyle>
            <a:lvl1pPr marL="0" indent="0">
              <a:spcBef>
                <a:spcPts val="300"/>
              </a:spcBef>
              <a:defRPr sz="1400"/>
            </a:lvl1pPr>
            <a:lvl2pPr marL="0" indent="457134">
              <a:spcBef>
                <a:spcPts val="300"/>
              </a:spcBef>
              <a:buSzTx/>
              <a:buNone/>
              <a:defRPr sz="1400"/>
            </a:lvl2pPr>
            <a:lvl3pPr marL="0" indent="914269">
              <a:spcBef>
                <a:spcPts val="300"/>
              </a:spcBef>
              <a:buSzTx/>
              <a:buNone/>
              <a:defRPr sz="1400"/>
            </a:lvl3pPr>
            <a:lvl4pPr marL="0" indent="1371403">
              <a:spcBef>
                <a:spcPts val="300"/>
              </a:spcBef>
              <a:buSzTx/>
              <a:buNone/>
              <a:defRPr sz="1400"/>
            </a:lvl4pPr>
            <a:lvl5pPr marL="0" indent="1828538">
              <a:spcBef>
                <a:spcPts val="300"/>
              </a:spcBef>
              <a:buSzTx/>
              <a:buNone/>
              <a:defRPr sz="1400"/>
            </a:lvl5pPr>
          </a:lstStyle>
          <a:p>
            <a:r>
              <a:t>Body Level One</a:t>
            </a:r>
          </a:p>
          <a:p>
            <a:pPr lvl="1"/>
            <a:r>
              <a:t>Body Level Two</a:t>
            </a:r>
          </a:p>
          <a:p>
            <a:pPr lvl="2"/>
            <a:r>
              <a:t>Body Level Three</a:t>
            </a:r>
          </a:p>
          <a:p>
            <a:pPr lvl="3"/>
            <a:r>
              <a:t>Body Level Four</a:t>
            </a:r>
          </a:p>
          <a:p>
            <a:pPr lvl="4"/>
            <a:r>
              <a:t>Body Level Five</a:t>
            </a: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rPr>
                <a:solidFill>
                  <a:srgbClr val="000000"/>
                </a:solidFill>
              </a:rPr>
              <a:pPr/>
              <a:t>‹#›</a:t>
            </a:fld>
            <a:endParaRPr>
              <a:solidFill>
                <a:srgbClr val="000000"/>
              </a:solidFill>
            </a:endParaRPr>
          </a:p>
        </p:txBody>
      </p:sp>
    </p:spTree>
    <p:extLst>
      <p:ext uri="{BB962C8B-B14F-4D97-AF65-F5344CB8AC3E}">
        <p14:creationId xmlns:p14="http://schemas.microsoft.com/office/powerpoint/2010/main" val="3025863953"/>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2" name="Title Text"/>
          <p:cNvSpPr txBox="1">
            <a:spLocks noGrp="1"/>
          </p:cNvSpPr>
          <p:nvPr>
            <p:ph type="title"/>
          </p:nvPr>
        </p:nvSpPr>
        <p:spPr>
          <a:xfrm>
            <a:off x="8839200" y="609602"/>
            <a:ext cx="2743200" cy="5516563"/>
          </a:xfrm>
          <a:prstGeom prst="rect">
            <a:avLst/>
          </a:prstGeom>
        </p:spPr>
        <p:txBody>
          <a:bodyPr/>
          <a:lstStyle/>
          <a:p>
            <a:r>
              <a:t>Title Text</a:t>
            </a:r>
          </a:p>
        </p:txBody>
      </p:sp>
      <p:sp>
        <p:nvSpPr>
          <p:cNvPr id="103" name="Body Level One…"/>
          <p:cNvSpPr txBox="1">
            <a:spLocks noGrp="1"/>
          </p:cNvSpPr>
          <p:nvPr>
            <p:ph type="body" idx="1"/>
          </p:nvPr>
        </p:nvSpPr>
        <p:spPr>
          <a:xfrm>
            <a:off x="609600" y="609602"/>
            <a:ext cx="8026400" cy="551656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4" name="Slide Number"/>
          <p:cNvSpPr txBox="1">
            <a:spLocks noGrp="1"/>
          </p:cNvSpPr>
          <p:nvPr>
            <p:ph type="sldNum" sz="quarter" idx="2"/>
          </p:nvPr>
        </p:nvSpPr>
        <p:spPr>
          <a:prstGeom prst="rect">
            <a:avLst/>
          </a:prstGeom>
        </p:spPr>
        <p:txBody>
          <a:bodyPr/>
          <a:lstStyle/>
          <a:p>
            <a:fld id="{86CB4B4D-7CA3-9044-876B-883B54F8677D}" type="slidenum">
              <a:rPr>
                <a:solidFill>
                  <a:srgbClr val="000000"/>
                </a:solidFill>
              </a:rPr>
              <a:pPr/>
              <a:t>‹#›</a:t>
            </a:fld>
            <a:endParaRPr>
              <a:solidFill>
                <a:srgbClr val="000000"/>
              </a:solidFill>
            </a:endParaRPr>
          </a:p>
        </p:txBody>
      </p:sp>
    </p:spTree>
    <p:extLst>
      <p:ext uri="{BB962C8B-B14F-4D97-AF65-F5344CB8AC3E}">
        <p14:creationId xmlns:p14="http://schemas.microsoft.com/office/powerpoint/2010/main" val="4208478969"/>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ntent">
    <p:spTree>
      <p:nvGrpSpPr>
        <p:cNvPr id="1" name=""/>
        <p:cNvGrpSpPr/>
        <p:nvPr/>
      </p:nvGrpSpPr>
      <p:grpSpPr>
        <a:xfrm>
          <a:off x="0" y="0"/>
          <a:ext cx="0" cy="0"/>
          <a:chOff x="0" y="0"/>
          <a:chExt cx="0" cy="0"/>
        </a:xfrm>
      </p:grpSpPr>
      <p:sp>
        <p:nvSpPr>
          <p:cNvPr id="111" name="Body Level One…"/>
          <p:cNvSpPr txBox="1">
            <a:spLocks noGrp="1"/>
          </p:cNvSpPr>
          <p:nvPr>
            <p:ph type="body" idx="1"/>
          </p:nvPr>
        </p:nvSpPr>
        <p:spPr>
          <a:xfrm>
            <a:off x="609600" y="609602"/>
            <a:ext cx="10972800" cy="551656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12" name="Slide Number"/>
          <p:cNvSpPr txBox="1">
            <a:spLocks noGrp="1"/>
          </p:cNvSpPr>
          <p:nvPr>
            <p:ph type="sldNum" sz="quarter" idx="2"/>
          </p:nvPr>
        </p:nvSpPr>
        <p:spPr>
          <a:prstGeom prst="rect">
            <a:avLst/>
          </a:prstGeom>
        </p:spPr>
        <p:txBody>
          <a:bodyPr/>
          <a:lstStyle/>
          <a:p>
            <a:fld id="{86CB4B4D-7CA3-9044-876B-883B54F8677D}" type="slidenum">
              <a:rPr>
                <a:solidFill>
                  <a:srgbClr val="000000"/>
                </a:solidFill>
              </a:rPr>
              <a:pPr/>
              <a:t>‹#›</a:t>
            </a:fld>
            <a:endParaRPr>
              <a:solidFill>
                <a:srgbClr val="000000"/>
              </a:solidFill>
            </a:endParaRPr>
          </a:p>
        </p:txBody>
      </p:sp>
    </p:spTree>
    <p:extLst>
      <p:ext uri="{BB962C8B-B14F-4D97-AF65-F5344CB8AC3E}">
        <p14:creationId xmlns:p14="http://schemas.microsoft.com/office/powerpoint/2010/main" val="1366632918"/>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nd Chart">
    <p:spTree>
      <p:nvGrpSpPr>
        <p:cNvPr id="1" name=""/>
        <p:cNvGrpSpPr/>
        <p:nvPr/>
      </p:nvGrpSpPr>
      <p:grpSpPr>
        <a:xfrm>
          <a:off x="0" y="0"/>
          <a:ext cx="0" cy="0"/>
          <a:chOff x="0" y="0"/>
          <a:chExt cx="0" cy="0"/>
        </a:xfrm>
      </p:grpSpPr>
      <p:sp>
        <p:nvSpPr>
          <p:cNvPr id="119" name="Title Text"/>
          <p:cNvSpPr txBox="1">
            <a:spLocks noGrp="1"/>
          </p:cNvSpPr>
          <p:nvPr>
            <p:ph type="title"/>
          </p:nvPr>
        </p:nvSpPr>
        <p:spPr>
          <a:prstGeom prst="rect">
            <a:avLst/>
          </a:prstGeom>
        </p:spPr>
        <p:txBody>
          <a:bodyPr/>
          <a:lstStyle/>
          <a:p>
            <a:r>
              <a:t>Title Text</a:t>
            </a:r>
          </a:p>
        </p:txBody>
      </p:sp>
      <p:sp>
        <p:nvSpPr>
          <p:cNvPr id="120" name="Slide Number"/>
          <p:cNvSpPr txBox="1">
            <a:spLocks noGrp="1"/>
          </p:cNvSpPr>
          <p:nvPr>
            <p:ph type="sldNum" sz="quarter" idx="2"/>
          </p:nvPr>
        </p:nvSpPr>
        <p:spPr>
          <a:prstGeom prst="rect">
            <a:avLst/>
          </a:prstGeom>
        </p:spPr>
        <p:txBody>
          <a:bodyPr/>
          <a:lstStyle/>
          <a:p>
            <a:fld id="{86CB4B4D-7CA3-9044-876B-883B54F8677D}" type="slidenum">
              <a:rPr>
                <a:solidFill>
                  <a:srgbClr val="000000"/>
                </a:solidFill>
              </a:rPr>
              <a:pPr/>
              <a:t>‹#›</a:t>
            </a:fld>
            <a:endParaRPr>
              <a:solidFill>
                <a:srgbClr val="000000"/>
              </a:solidFill>
            </a:endParaRPr>
          </a:p>
        </p:txBody>
      </p:sp>
    </p:spTree>
    <p:extLst>
      <p:ext uri="{BB962C8B-B14F-4D97-AF65-F5344CB8AC3E}">
        <p14:creationId xmlns:p14="http://schemas.microsoft.com/office/powerpoint/2010/main" val="2253175713"/>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grpSp>
        <p:nvGrpSpPr>
          <p:cNvPr id="153" name="Group 23"/>
          <p:cNvGrpSpPr/>
          <p:nvPr/>
        </p:nvGrpSpPr>
        <p:grpSpPr>
          <a:xfrm>
            <a:off x="209551" y="1066800"/>
            <a:ext cx="11988800" cy="152401"/>
            <a:chOff x="0" y="0"/>
            <a:chExt cx="8991599" cy="152400"/>
          </a:xfrm>
        </p:grpSpPr>
        <p:grpSp>
          <p:nvGrpSpPr>
            <p:cNvPr id="138" name="Group 24"/>
            <p:cNvGrpSpPr/>
            <p:nvPr/>
          </p:nvGrpSpPr>
          <p:grpSpPr>
            <a:xfrm>
              <a:off x="8780513" y="-1"/>
              <a:ext cx="211087" cy="152401"/>
              <a:chOff x="0" y="0"/>
              <a:chExt cx="211086" cy="152400"/>
            </a:xfrm>
          </p:grpSpPr>
          <p:sp>
            <p:nvSpPr>
              <p:cNvPr id="136" name="Rectangle 25"/>
              <p:cNvSpPr/>
              <p:nvPr/>
            </p:nvSpPr>
            <p:spPr>
              <a:xfrm>
                <a:off x="160017" y="0"/>
                <a:ext cx="51070"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137" name="Rectangle 26"/>
              <p:cNvSpPr/>
              <p:nvPr/>
            </p:nvSpPr>
            <p:spPr>
              <a:xfrm>
                <a:off x="-1" y="0"/>
                <a:ext cx="102139"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141" name="Group 27"/>
            <p:cNvGrpSpPr/>
            <p:nvPr/>
          </p:nvGrpSpPr>
          <p:grpSpPr>
            <a:xfrm>
              <a:off x="8252797" y="-1"/>
              <a:ext cx="447708" cy="152401"/>
              <a:chOff x="0" y="0"/>
              <a:chExt cx="447706" cy="152400"/>
            </a:xfrm>
          </p:grpSpPr>
          <p:sp>
            <p:nvSpPr>
              <p:cNvPr id="139" name="Rectangle 28"/>
              <p:cNvSpPr/>
              <p:nvPr/>
            </p:nvSpPr>
            <p:spPr>
              <a:xfrm>
                <a:off x="289392" y="0"/>
                <a:ext cx="158315"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140" name="Rectangle 29"/>
              <p:cNvSpPr/>
              <p:nvPr/>
            </p:nvSpPr>
            <p:spPr>
              <a:xfrm>
                <a:off x="0" y="0"/>
                <a:ext cx="214492"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144" name="Group 30"/>
            <p:cNvGrpSpPr/>
            <p:nvPr/>
          </p:nvGrpSpPr>
          <p:grpSpPr>
            <a:xfrm>
              <a:off x="7520804" y="-1"/>
              <a:ext cx="657092" cy="152401"/>
              <a:chOff x="0" y="0"/>
              <a:chExt cx="657090" cy="152400"/>
            </a:xfrm>
          </p:grpSpPr>
          <p:sp>
            <p:nvSpPr>
              <p:cNvPr id="142" name="Rectangle 31"/>
              <p:cNvSpPr/>
              <p:nvPr/>
            </p:nvSpPr>
            <p:spPr>
              <a:xfrm>
                <a:off x="394935" y="0"/>
                <a:ext cx="262156"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143" name="Rectangle 32"/>
              <p:cNvSpPr/>
              <p:nvPr/>
            </p:nvSpPr>
            <p:spPr>
              <a:xfrm>
                <a:off x="-1" y="0"/>
                <a:ext cx="318333"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149" name="Group 33"/>
            <p:cNvGrpSpPr/>
            <p:nvPr/>
          </p:nvGrpSpPr>
          <p:grpSpPr>
            <a:xfrm>
              <a:off x="5418451" y="-1"/>
              <a:ext cx="2025749" cy="152401"/>
              <a:chOff x="0" y="0"/>
              <a:chExt cx="2025747" cy="152400"/>
            </a:xfrm>
          </p:grpSpPr>
          <p:sp>
            <p:nvSpPr>
              <p:cNvPr id="145" name="Rectangle 34"/>
              <p:cNvSpPr/>
              <p:nvPr/>
            </p:nvSpPr>
            <p:spPr>
              <a:xfrm>
                <a:off x="638366" y="0"/>
                <a:ext cx="425578"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146" name="Rectangle 35"/>
              <p:cNvSpPr/>
              <p:nvPr/>
            </p:nvSpPr>
            <p:spPr>
              <a:xfrm>
                <a:off x="1654644" y="0"/>
                <a:ext cx="371104"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147" name="Rectangle 36"/>
              <p:cNvSpPr/>
              <p:nvPr/>
            </p:nvSpPr>
            <p:spPr>
              <a:xfrm>
                <a:off x="1159272" y="0"/>
                <a:ext cx="425578"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148" name="Rectangle 37"/>
              <p:cNvSpPr/>
              <p:nvPr/>
            </p:nvSpPr>
            <p:spPr>
              <a:xfrm>
                <a:off x="-1" y="0"/>
                <a:ext cx="534526"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152" name="Group 38"/>
            <p:cNvGrpSpPr/>
            <p:nvPr/>
          </p:nvGrpSpPr>
          <p:grpSpPr>
            <a:xfrm>
              <a:off x="-1" y="-1"/>
              <a:ext cx="5350360" cy="152401"/>
              <a:chOff x="0" y="0"/>
              <a:chExt cx="5350358" cy="152400"/>
            </a:xfrm>
          </p:grpSpPr>
          <p:sp>
            <p:nvSpPr>
              <p:cNvPr id="150" name="Rectangle 39"/>
              <p:cNvSpPr/>
              <p:nvPr/>
            </p:nvSpPr>
            <p:spPr>
              <a:xfrm>
                <a:off x="4763062" y="0"/>
                <a:ext cx="587297"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151" name="Rectangle 40"/>
              <p:cNvSpPr/>
              <p:nvPr/>
            </p:nvSpPr>
            <p:spPr>
              <a:xfrm>
                <a:off x="-1" y="0"/>
                <a:ext cx="4691567"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pic>
        <p:nvPicPr>
          <p:cNvPr id="154" name="Picture 419" descr="Picture 419"/>
          <p:cNvPicPr>
            <a:picLocks noChangeAspect="1"/>
          </p:cNvPicPr>
          <p:nvPr/>
        </p:nvPicPr>
        <p:blipFill>
          <a:blip r:embed="rId2">
            <a:extLst/>
          </a:blip>
          <a:stretch>
            <a:fillRect/>
          </a:stretch>
        </p:blipFill>
        <p:spPr>
          <a:xfrm>
            <a:off x="944034" y="485776"/>
            <a:ext cx="878417" cy="879475"/>
          </a:xfrm>
          <a:prstGeom prst="rect">
            <a:avLst/>
          </a:prstGeom>
          <a:ln w="12700">
            <a:miter lim="400000"/>
          </a:ln>
        </p:spPr>
      </p:pic>
      <p:pic>
        <p:nvPicPr>
          <p:cNvPr id="155" name="Picture 412" descr="Picture 412"/>
          <p:cNvPicPr>
            <a:picLocks noChangeAspect="1"/>
          </p:cNvPicPr>
          <p:nvPr/>
        </p:nvPicPr>
        <p:blipFill>
          <a:blip r:embed="rId3">
            <a:extLst/>
          </a:blip>
          <a:stretch>
            <a:fillRect/>
          </a:stretch>
        </p:blipFill>
        <p:spPr>
          <a:xfrm>
            <a:off x="317500" y="114300"/>
            <a:ext cx="1168400" cy="876300"/>
          </a:xfrm>
          <a:prstGeom prst="rect">
            <a:avLst/>
          </a:prstGeom>
          <a:ln w="12700">
            <a:miter lim="400000"/>
          </a:ln>
        </p:spPr>
      </p:pic>
      <p:sp>
        <p:nvSpPr>
          <p:cNvPr id="156" name="Line 1298"/>
          <p:cNvSpPr/>
          <p:nvPr/>
        </p:nvSpPr>
        <p:spPr>
          <a:xfrm>
            <a:off x="2117" y="6524625"/>
            <a:ext cx="12192001" cy="0"/>
          </a:xfrm>
          <a:prstGeom prst="line">
            <a:avLst/>
          </a:prstGeom>
          <a:ln w="28575">
            <a:solidFill>
              <a:srgbClr val="7030A0"/>
            </a:solidFill>
          </a:ln>
        </p:spPr>
        <p:txBody>
          <a:bodyPr lIns="45719" rIns="45719"/>
          <a:lstStyle/>
          <a:p>
            <a:pPr hangingPunct="0"/>
            <a:endParaRPr kern="0">
              <a:solidFill>
                <a:srgbClr val="000000"/>
              </a:solidFill>
              <a:latin typeface="Arial"/>
              <a:cs typeface="Arial"/>
              <a:sym typeface="Arial"/>
            </a:endParaRPr>
          </a:p>
        </p:txBody>
      </p:sp>
      <p:sp>
        <p:nvSpPr>
          <p:cNvPr id="157" name="Rectangle 26"/>
          <p:cNvSpPr/>
          <p:nvPr/>
        </p:nvSpPr>
        <p:spPr>
          <a:xfrm>
            <a:off x="9306985" y="6415088"/>
            <a:ext cx="2288116" cy="246221"/>
          </a:xfrm>
          <a:prstGeom prst="rect">
            <a:avLst/>
          </a:prstGeom>
          <a:solidFill>
            <a:schemeClr val="accent3">
              <a:lumOff val="44000"/>
            </a:schemeClr>
          </a:solidFill>
          <a:ln w="12700">
            <a:miter lim="400000"/>
          </a:ln>
          <a:extLst>
            <a:ext uri="{C572A759-6A51-4108-AA02-DFA0A04FC94B}">
              <ma14:wrappingTextBoxFlag xmlns:ma14="http://schemas.microsoft.com/office/mac/drawingml/2011/main" xmlns="" val="1"/>
            </a:ext>
          </a:extLst>
        </p:spPr>
        <p:txBody>
          <a:bodyPr lIns="45719" rIns="45719">
            <a:spAutoFit/>
          </a:bodyPr>
          <a:lstStyle>
            <a:lvl1pPr algn="ctr">
              <a:tabLst>
                <a:tab pos="7937500" algn="r"/>
              </a:tabLst>
              <a:defRPr sz="1000" b="1" i="1">
                <a:solidFill>
                  <a:srgbClr val="002060"/>
                </a:solidFill>
              </a:defRPr>
            </a:lvl1pPr>
          </a:lstStyle>
          <a:p>
            <a:pPr hangingPunct="0"/>
            <a:r>
              <a:rPr kern="0">
                <a:latin typeface="Arial"/>
                <a:cs typeface="Arial"/>
                <a:sym typeface="Arial"/>
              </a:rPr>
              <a:t>Vigilant for the World !!</a:t>
            </a:r>
          </a:p>
        </p:txBody>
      </p:sp>
      <p:sp>
        <p:nvSpPr>
          <p:cNvPr id="158" name="Rectangle 27"/>
          <p:cNvSpPr/>
          <p:nvPr/>
        </p:nvSpPr>
        <p:spPr>
          <a:xfrm>
            <a:off x="446618" y="6416676"/>
            <a:ext cx="1400381" cy="246221"/>
          </a:xfrm>
          <a:prstGeom prst="rect">
            <a:avLst/>
          </a:prstGeom>
          <a:solidFill>
            <a:schemeClr val="accent3">
              <a:lumOff val="44000"/>
            </a:schemeClr>
          </a:solidFill>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000" b="1" i="1">
                <a:solidFill>
                  <a:srgbClr val="002060"/>
                </a:solidFill>
              </a:defRPr>
            </a:lvl1pPr>
          </a:lstStyle>
          <a:p>
            <a:pPr hangingPunct="0"/>
            <a:r>
              <a:rPr kern="0">
                <a:latin typeface="Arial"/>
                <a:cs typeface="Arial"/>
                <a:sym typeface="Arial"/>
              </a:rPr>
              <a:t>Pro Mundi Vigilans !! </a:t>
            </a:r>
          </a:p>
        </p:txBody>
      </p:sp>
      <p:sp>
        <p:nvSpPr>
          <p:cNvPr id="159" name="Title Text"/>
          <p:cNvSpPr txBox="1">
            <a:spLocks noGrp="1"/>
          </p:cNvSpPr>
          <p:nvPr>
            <p:ph type="title"/>
          </p:nvPr>
        </p:nvSpPr>
        <p:spPr>
          <a:xfrm>
            <a:off x="914400" y="2130426"/>
            <a:ext cx="10363200" cy="1470025"/>
          </a:xfrm>
          <a:prstGeom prst="rect">
            <a:avLst/>
          </a:prstGeom>
        </p:spPr>
        <p:txBody>
          <a:bodyPr lIns="45719" tIns="45719" rIns="45719" bIns="45719"/>
          <a:lstStyle>
            <a:lvl1pPr algn="r">
              <a:defRPr>
                <a:solidFill>
                  <a:srgbClr val="0033CC"/>
                </a:solidFill>
              </a:defRPr>
            </a:lvl1pPr>
          </a:lstStyle>
          <a:p>
            <a:r>
              <a:t>Title Text</a:t>
            </a:r>
          </a:p>
        </p:txBody>
      </p:sp>
      <p:sp>
        <p:nvSpPr>
          <p:cNvPr id="160" name="Body Level One…"/>
          <p:cNvSpPr txBox="1">
            <a:spLocks noGrp="1"/>
          </p:cNvSpPr>
          <p:nvPr>
            <p:ph type="body" sz="quarter" idx="1"/>
          </p:nvPr>
        </p:nvSpPr>
        <p:spPr>
          <a:xfrm>
            <a:off x="1828800" y="3886200"/>
            <a:ext cx="8534400" cy="1752600"/>
          </a:xfrm>
          <a:prstGeom prst="rect">
            <a:avLst/>
          </a:prstGeom>
        </p:spPr>
        <p:txBody>
          <a:bodyPr lIns="45719" tIns="45719" rIns="45719" bIns="45719"/>
          <a:lstStyle>
            <a:lvl1pPr marL="0" indent="0" algn="ctr">
              <a:spcBef>
                <a:spcPts val="600"/>
              </a:spcBef>
              <a:defRPr sz="2800" b="0"/>
            </a:lvl1pPr>
            <a:lvl2pPr marL="0" indent="457200" algn="ctr">
              <a:spcBef>
                <a:spcPts val="600"/>
              </a:spcBef>
              <a:buSzTx/>
              <a:buNone/>
              <a:defRPr sz="2800" b="0"/>
            </a:lvl2pPr>
            <a:lvl3pPr marL="0" indent="914400" algn="ctr">
              <a:spcBef>
                <a:spcPts val="600"/>
              </a:spcBef>
              <a:buSzTx/>
              <a:buNone/>
              <a:defRPr sz="2800" b="0"/>
            </a:lvl3pPr>
            <a:lvl4pPr marL="0" indent="1371600" algn="ctr">
              <a:spcBef>
                <a:spcPts val="600"/>
              </a:spcBef>
              <a:buSzTx/>
              <a:buNone/>
              <a:defRPr sz="2800" b="0"/>
            </a:lvl4pPr>
            <a:lvl5pPr marL="0" indent="1828800" algn="ctr">
              <a:spcBef>
                <a:spcPts val="600"/>
              </a:spcBef>
              <a:buSzTx/>
              <a:buNone/>
              <a:defRPr sz="2800" b="0"/>
            </a:lvl5pPr>
          </a:lstStyle>
          <a:p>
            <a:r>
              <a:t>Body Level One</a:t>
            </a:r>
          </a:p>
          <a:p>
            <a:pPr lvl="1"/>
            <a:r>
              <a:t>Body Level Two</a:t>
            </a:r>
          </a:p>
          <a:p>
            <a:pPr lvl="2"/>
            <a:r>
              <a:t>Body Level Three</a:t>
            </a:r>
          </a:p>
          <a:p>
            <a:pPr lvl="3"/>
            <a:r>
              <a:t>Body Level Four</a:t>
            </a:r>
          </a:p>
          <a:p>
            <a:pPr lvl="4"/>
            <a:r>
              <a:t>Body Level Five</a:t>
            </a:r>
          </a:p>
        </p:txBody>
      </p:sp>
      <p:sp>
        <p:nvSpPr>
          <p:cNvPr id="161" name="Slide Number"/>
          <p:cNvSpPr txBox="1">
            <a:spLocks noGrp="1"/>
          </p:cNvSpPr>
          <p:nvPr>
            <p:ph type="sldNum" sz="quarter" idx="2"/>
          </p:nvPr>
        </p:nvSpPr>
        <p:spPr>
          <a:prstGeom prst="rect">
            <a:avLst/>
          </a:prstGeom>
        </p:spPr>
        <p:txBody>
          <a:bodyPr/>
          <a:lstStyle/>
          <a:p>
            <a:fld id="{86CB4B4D-7CA3-9044-876B-883B54F8677D}" type="slidenum">
              <a:rPr>
                <a:solidFill>
                  <a:srgbClr val="000000"/>
                </a:solidFill>
              </a:rPr>
              <a:pPr/>
              <a:t>‹#›</a:t>
            </a:fld>
            <a:endParaRPr>
              <a:solidFill>
                <a:srgbClr val="000000"/>
              </a:solidFill>
            </a:endParaRPr>
          </a:p>
        </p:txBody>
      </p:sp>
    </p:spTree>
    <p:extLst>
      <p:ext uri="{BB962C8B-B14F-4D97-AF65-F5344CB8AC3E}">
        <p14:creationId xmlns:p14="http://schemas.microsoft.com/office/powerpoint/2010/main" val="4077619833"/>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grpSp>
        <p:nvGrpSpPr>
          <p:cNvPr id="185" name="Group 23"/>
          <p:cNvGrpSpPr/>
          <p:nvPr/>
        </p:nvGrpSpPr>
        <p:grpSpPr>
          <a:xfrm>
            <a:off x="209551" y="1066800"/>
            <a:ext cx="11988800" cy="152401"/>
            <a:chOff x="0" y="0"/>
            <a:chExt cx="8991599" cy="152400"/>
          </a:xfrm>
        </p:grpSpPr>
        <p:grpSp>
          <p:nvGrpSpPr>
            <p:cNvPr id="170" name="Group 24"/>
            <p:cNvGrpSpPr/>
            <p:nvPr/>
          </p:nvGrpSpPr>
          <p:grpSpPr>
            <a:xfrm>
              <a:off x="8780513" y="-1"/>
              <a:ext cx="211087" cy="152401"/>
              <a:chOff x="0" y="0"/>
              <a:chExt cx="211086" cy="152400"/>
            </a:xfrm>
          </p:grpSpPr>
          <p:sp>
            <p:nvSpPr>
              <p:cNvPr id="168" name="Rectangle 25"/>
              <p:cNvSpPr/>
              <p:nvPr/>
            </p:nvSpPr>
            <p:spPr>
              <a:xfrm>
                <a:off x="160017" y="0"/>
                <a:ext cx="51070"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169" name="Rectangle 26"/>
              <p:cNvSpPr/>
              <p:nvPr/>
            </p:nvSpPr>
            <p:spPr>
              <a:xfrm>
                <a:off x="-1" y="0"/>
                <a:ext cx="102139"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173" name="Group 27"/>
            <p:cNvGrpSpPr/>
            <p:nvPr/>
          </p:nvGrpSpPr>
          <p:grpSpPr>
            <a:xfrm>
              <a:off x="8252797" y="-1"/>
              <a:ext cx="447708" cy="152401"/>
              <a:chOff x="0" y="0"/>
              <a:chExt cx="447706" cy="152400"/>
            </a:xfrm>
          </p:grpSpPr>
          <p:sp>
            <p:nvSpPr>
              <p:cNvPr id="171" name="Rectangle 28"/>
              <p:cNvSpPr/>
              <p:nvPr/>
            </p:nvSpPr>
            <p:spPr>
              <a:xfrm>
                <a:off x="289392" y="0"/>
                <a:ext cx="158315"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172" name="Rectangle 29"/>
              <p:cNvSpPr/>
              <p:nvPr/>
            </p:nvSpPr>
            <p:spPr>
              <a:xfrm>
                <a:off x="0" y="0"/>
                <a:ext cx="214492"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176" name="Group 30"/>
            <p:cNvGrpSpPr/>
            <p:nvPr/>
          </p:nvGrpSpPr>
          <p:grpSpPr>
            <a:xfrm>
              <a:off x="7520804" y="-1"/>
              <a:ext cx="657092" cy="152401"/>
              <a:chOff x="0" y="0"/>
              <a:chExt cx="657090" cy="152400"/>
            </a:xfrm>
          </p:grpSpPr>
          <p:sp>
            <p:nvSpPr>
              <p:cNvPr id="174" name="Rectangle 31"/>
              <p:cNvSpPr/>
              <p:nvPr/>
            </p:nvSpPr>
            <p:spPr>
              <a:xfrm>
                <a:off x="394935" y="0"/>
                <a:ext cx="262156"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175" name="Rectangle 32"/>
              <p:cNvSpPr/>
              <p:nvPr/>
            </p:nvSpPr>
            <p:spPr>
              <a:xfrm>
                <a:off x="-1" y="0"/>
                <a:ext cx="318333"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181" name="Group 33"/>
            <p:cNvGrpSpPr/>
            <p:nvPr/>
          </p:nvGrpSpPr>
          <p:grpSpPr>
            <a:xfrm>
              <a:off x="5418451" y="-1"/>
              <a:ext cx="2025749" cy="152401"/>
              <a:chOff x="0" y="0"/>
              <a:chExt cx="2025747" cy="152400"/>
            </a:xfrm>
          </p:grpSpPr>
          <p:sp>
            <p:nvSpPr>
              <p:cNvPr id="177" name="Rectangle 34"/>
              <p:cNvSpPr/>
              <p:nvPr/>
            </p:nvSpPr>
            <p:spPr>
              <a:xfrm>
                <a:off x="638366" y="0"/>
                <a:ext cx="425578"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178" name="Rectangle 35"/>
              <p:cNvSpPr/>
              <p:nvPr/>
            </p:nvSpPr>
            <p:spPr>
              <a:xfrm>
                <a:off x="1654644" y="0"/>
                <a:ext cx="371104"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179" name="Rectangle 36"/>
              <p:cNvSpPr/>
              <p:nvPr/>
            </p:nvSpPr>
            <p:spPr>
              <a:xfrm>
                <a:off x="1159272" y="0"/>
                <a:ext cx="425578"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180" name="Rectangle 37"/>
              <p:cNvSpPr/>
              <p:nvPr/>
            </p:nvSpPr>
            <p:spPr>
              <a:xfrm>
                <a:off x="-1" y="0"/>
                <a:ext cx="534526"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184" name="Group 38"/>
            <p:cNvGrpSpPr/>
            <p:nvPr/>
          </p:nvGrpSpPr>
          <p:grpSpPr>
            <a:xfrm>
              <a:off x="-1" y="-1"/>
              <a:ext cx="5350360" cy="152401"/>
              <a:chOff x="0" y="0"/>
              <a:chExt cx="5350358" cy="152400"/>
            </a:xfrm>
          </p:grpSpPr>
          <p:sp>
            <p:nvSpPr>
              <p:cNvPr id="182" name="Rectangle 39"/>
              <p:cNvSpPr/>
              <p:nvPr/>
            </p:nvSpPr>
            <p:spPr>
              <a:xfrm>
                <a:off x="4763062" y="0"/>
                <a:ext cx="587297"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183" name="Rectangle 40"/>
              <p:cNvSpPr/>
              <p:nvPr/>
            </p:nvSpPr>
            <p:spPr>
              <a:xfrm>
                <a:off x="-1" y="0"/>
                <a:ext cx="4691567"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pic>
        <p:nvPicPr>
          <p:cNvPr id="186" name="Picture 419" descr="Picture 419"/>
          <p:cNvPicPr>
            <a:picLocks noChangeAspect="1"/>
          </p:cNvPicPr>
          <p:nvPr/>
        </p:nvPicPr>
        <p:blipFill>
          <a:blip r:embed="rId2">
            <a:extLst/>
          </a:blip>
          <a:stretch>
            <a:fillRect/>
          </a:stretch>
        </p:blipFill>
        <p:spPr>
          <a:xfrm>
            <a:off x="944034" y="485776"/>
            <a:ext cx="878417" cy="879475"/>
          </a:xfrm>
          <a:prstGeom prst="rect">
            <a:avLst/>
          </a:prstGeom>
          <a:ln w="12700">
            <a:miter lim="400000"/>
          </a:ln>
        </p:spPr>
      </p:pic>
      <p:pic>
        <p:nvPicPr>
          <p:cNvPr id="187" name="Picture 412" descr="Picture 412"/>
          <p:cNvPicPr>
            <a:picLocks noChangeAspect="1"/>
          </p:cNvPicPr>
          <p:nvPr/>
        </p:nvPicPr>
        <p:blipFill>
          <a:blip r:embed="rId3">
            <a:extLst/>
          </a:blip>
          <a:stretch>
            <a:fillRect/>
          </a:stretch>
        </p:blipFill>
        <p:spPr>
          <a:xfrm>
            <a:off x="317500" y="114300"/>
            <a:ext cx="1168400" cy="876300"/>
          </a:xfrm>
          <a:prstGeom prst="rect">
            <a:avLst/>
          </a:prstGeom>
          <a:ln w="12700">
            <a:miter lim="400000"/>
          </a:ln>
        </p:spPr>
      </p:pic>
      <p:sp>
        <p:nvSpPr>
          <p:cNvPr id="188" name="Line 1298"/>
          <p:cNvSpPr/>
          <p:nvPr/>
        </p:nvSpPr>
        <p:spPr>
          <a:xfrm>
            <a:off x="2117" y="6524625"/>
            <a:ext cx="12192001" cy="0"/>
          </a:xfrm>
          <a:prstGeom prst="line">
            <a:avLst/>
          </a:prstGeom>
          <a:ln w="28575">
            <a:solidFill>
              <a:srgbClr val="7030A0"/>
            </a:solidFill>
          </a:ln>
        </p:spPr>
        <p:txBody>
          <a:bodyPr lIns="45719" rIns="45719"/>
          <a:lstStyle/>
          <a:p>
            <a:pPr hangingPunct="0"/>
            <a:endParaRPr kern="0">
              <a:solidFill>
                <a:srgbClr val="000000"/>
              </a:solidFill>
              <a:latin typeface="Arial"/>
              <a:cs typeface="Arial"/>
              <a:sym typeface="Arial"/>
            </a:endParaRPr>
          </a:p>
        </p:txBody>
      </p:sp>
      <p:sp>
        <p:nvSpPr>
          <p:cNvPr id="189" name="Rectangle 26"/>
          <p:cNvSpPr/>
          <p:nvPr/>
        </p:nvSpPr>
        <p:spPr>
          <a:xfrm>
            <a:off x="9306985" y="6415088"/>
            <a:ext cx="2288116" cy="246221"/>
          </a:xfrm>
          <a:prstGeom prst="rect">
            <a:avLst/>
          </a:prstGeom>
          <a:solidFill>
            <a:schemeClr val="accent3">
              <a:lumOff val="44000"/>
            </a:schemeClr>
          </a:solidFill>
          <a:ln w="12700">
            <a:miter lim="400000"/>
          </a:ln>
          <a:extLst>
            <a:ext uri="{C572A759-6A51-4108-AA02-DFA0A04FC94B}">
              <ma14:wrappingTextBoxFlag xmlns:ma14="http://schemas.microsoft.com/office/mac/drawingml/2011/main" xmlns="" val="1"/>
            </a:ext>
          </a:extLst>
        </p:spPr>
        <p:txBody>
          <a:bodyPr lIns="45719" rIns="45719">
            <a:spAutoFit/>
          </a:bodyPr>
          <a:lstStyle>
            <a:lvl1pPr algn="ctr">
              <a:tabLst>
                <a:tab pos="7937500" algn="r"/>
              </a:tabLst>
              <a:defRPr sz="1000" b="1" i="1">
                <a:solidFill>
                  <a:srgbClr val="002060"/>
                </a:solidFill>
              </a:defRPr>
            </a:lvl1pPr>
          </a:lstStyle>
          <a:p>
            <a:pPr hangingPunct="0"/>
            <a:r>
              <a:rPr kern="0">
                <a:latin typeface="Arial"/>
                <a:cs typeface="Arial"/>
                <a:sym typeface="Arial"/>
              </a:rPr>
              <a:t>Vigilant for the World !!</a:t>
            </a:r>
          </a:p>
        </p:txBody>
      </p:sp>
      <p:sp>
        <p:nvSpPr>
          <p:cNvPr id="190" name="Rectangle 27"/>
          <p:cNvSpPr/>
          <p:nvPr/>
        </p:nvSpPr>
        <p:spPr>
          <a:xfrm>
            <a:off x="446618" y="6416676"/>
            <a:ext cx="1400381" cy="246221"/>
          </a:xfrm>
          <a:prstGeom prst="rect">
            <a:avLst/>
          </a:prstGeom>
          <a:solidFill>
            <a:schemeClr val="accent3">
              <a:lumOff val="44000"/>
            </a:schemeClr>
          </a:solidFill>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000" b="1" i="1">
                <a:solidFill>
                  <a:srgbClr val="002060"/>
                </a:solidFill>
              </a:defRPr>
            </a:lvl1pPr>
          </a:lstStyle>
          <a:p>
            <a:pPr hangingPunct="0"/>
            <a:r>
              <a:rPr kern="0">
                <a:latin typeface="Arial"/>
                <a:cs typeface="Arial"/>
                <a:sym typeface="Arial"/>
              </a:rPr>
              <a:t>Pro Mundi Vigilans !! </a:t>
            </a:r>
          </a:p>
        </p:txBody>
      </p:sp>
      <p:sp>
        <p:nvSpPr>
          <p:cNvPr id="191" name="Title Text"/>
          <p:cNvSpPr txBox="1">
            <a:spLocks noGrp="1"/>
          </p:cNvSpPr>
          <p:nvPr>
            <p:ph type="title"/>
          </p:nvPr>
        </p:nvSpPr>
        <p:spPr>
          <a:xfrm>
            <a:off x="1253067" y="369889"/>
            <a:ext cx="10837333" cy="620713"/>
          </a:xfrm>
          <a:prstGeom prst="rect">
            <a:avLst/>
          </a:prstGeom>
        </p:spPr>
        <p:txBody>
          <a:bodyPr lIns="45719" tIns="45719" rIns="45719" bIns="45719"/>
          <a:lstStyle>
            <a:lvl1pPr algn="r">
              <a:defRPr>
                <a:solidFill>
                  <a:srgbClr val="0033CC"/>
                </a:solidFill>
              </a:defRPr>
            </a:lvl1pPr>
          </a:lstStyle>
          <a:p>
            <a:r>
              <a:t>Title Text</a:t>
            </a:r>
          </a:p>
        </p:txBody>
      </p:sp>
      <p:sp>
        <p:nvSpPr>
          <p:cNvPr id="192" name="Body Level One…"/>
          <p:cNvSpPr txBox="1">
            <a:spLocks noGrp="1"/>
          </p:cNvSpPr>
          <p:nvPr>
            <p:ph type="body" idx="1"/>
          </p:nvPr>
        </p:nvSpPr>
        <p:spPr>
          <a:prstGeom prst="rect">
            <a:avLst/>
          </a:prstGeom>
        </p:spPr>
        <p:txBody>
          <a:bodyPr lIns="45719" tIns="45719" rIns="45719" bIns="45719"/>
          <a:lstStyle>
            <a:lvl1pPr marL="342900" indent="-342900">
              <a:buSzPct val="100000"/>
              <a:buChar char="•"/>
              <a:defRPr b="0"/>
            </a:lvl1pPr>
            <a:lvl2pPr marL="800100" indent="-342900">
              <a:buChar char="–"/>
              <a:defRPr b="0"/>
            </a:lvl2pPr>
            <a:lvl3pPr marL="1219200" indent="-304800">
              <a:defRPr b="0"/>
            </a:lvl3pPr>
            <a:lvl4pPr marL="1676400" indent="-304800">
              <a:defRPr b="0"/>
            </a:lvl4pPr>
            <a:lvl5pPr marL="2133600" indent="-304800">
              <a:defRPr b="0"/>
            </a:lvl5pPr>
          </a:lstStyle>
          <a:p>
            <a:r>
              <a:t>Body Level One</a:t>
            </a:r>
          </a:p>
          <a:p>
            <a:pPr lvl="1"/>
            <a:r>
              <a:t>Body Level Two</a:t>
            </a:r>
          </a:p>
          <a:p>
            <a:pPr lvl="2"/>
            <a:r>
              <a:t>Body Level Three</a:t>
            </a:r>
          </a:p>
          <a:p>
            <a:pPr lvl="3"/>
            <a:r>
              <a:t>Body Level Four</a:t>
            </a:r>
          </a:p>
          <a:p>
            <a:pPr lvl="4"/>
            <a:r>
              <a:t>Body Level Five</a:t>
            </a:r>
          </a:p>
        </p:txBody>
      </p:sp>
      <p:sp>
        <p:nvSpPr>
          <p:cNvPr id="193" name="Slide Number"/>
          <p:cNvSpPr txBox="1">
            <a:spLocks noGrp="1"/>
          </p:cNvSpPr>
          <p:nvPr>
            <p:ph type="sldNum" sz="quarter" idx="2"/>
          </p:nvPr>
        </p:nvSpPr>
        <p:spPr>
          <a:xfrm>
            <a:off x="11912120" y="6536939"/>
            <a:ext cx="279882" cy="276999"/>
          </a:xfrm>
          <a:prstGeom prst="rect">
            <a:avLst/>
          </a:prstGeom>
        </p:spPr>
        <p:txBody>
          <a:bodyPr/>
          <a:lstStyle>
            <a:lvl1pPr>
              <a:defRPr b="1">
                <a:solidFill>
                  <a:srgbClr val="898989"/>
                </a:solidFill>
              </a:defRPr>
            </a:lvl1pPr>
          </a:lstStyle>
          <a:p>
            <a:fld id="{86CB4B4D-7CA3-9044-876B-883B54F8677D}" type="slidenum">
              <a:rPr/>
              <a:pPr/>
              <a:t>‹#›</a:t>
            </a:fld>
            <a:endParaRPr/>
          </a:p>
        </p:txBody>
      </p:sp>
    </p:spTree>
    <p:extLst>
      <p:ext uri="{BB962C8B-B14F-4D97-AF65-F5344CB8AC3E}">
        <p14:creationId xmlns:p14="http://schemas.microsoft.com/office/powerpoint/2010/main" val="1184726055"/>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grpSp>
        <p:nvGrpSpPr>
          <p:cNvPr id="217" name="Group 23"/>
          <p:cNvGrpSpPr/>
          <p:nvPr/>
        </p:nvGrpSpPr>
        <p:grpSpPr>
          <a:xfrm>
            <a:off x="209551" y="1066800"/>
            <a:ext cx="11988800" cy="152401"/>
            <a:chOff x="0" y="0"/>
            <a:chExt cx="8991599" cy="152400"/>
          </a:xfrm>
        </p:grpSpPr>
        <p:grpSp>
          <p:nvGrpSpPr>
            <p:cNvPr id="202" name="Group 24"/>
            <p:cNvGrpSpPr/>
            <p:nvPr/>
          </p:nvGrpSpPr>
          <p:grpSpPr>
            <a:xfrm>
              <a:off x="8780513" y="-1"/>
              <a:ext cx="211087" cy="152401"/>
              <a:chOff x="0" y="0"/>
              <a:chExt cx="211086" cy="152400"/>
            </a:xfrm>
          </p:grpSpPr>
          <p:sp>
            <p:nvSpPr>
              <p:cNvPr id="200" name="Rectangle 25"/>
              <p:cNvSpPr/>
              <p:nvPr/>
            </p:nvSpPr>
            <p:spPr>
              <a:xfrm>
                <a:off x="160017" y="0"/>
                <a:ext cx="51070"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201" name="Rectangle 26"/>
              <p:cNvSpPr/>
              <p:nvPr/>
            </p:nvSpPr>
            <p:spPr>
              <a:xfrm>
                <a:off x="-1" y="0"/>
                <a:ext cx="102139"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205" name="Group 27"/>
            <p:cNvGrpSpPr/>
            <p:nvPr/>
          </p:nvGrpSpPr>
          <p:grpSpPr>
            <a:xfrm>
              <a:off x="8252797" y="-1"/>
              <a:ext cx="447708" cy="152401"/>
              <a:chOff x="0" y="0"/>
              <a:chExt cx="447706" cy="152400"/>
            </a:xfrm>
          </p:grpSpPr>
          <p:sp>
            <p:nvSpPr>
              <p:cNvPr id="203" name="Rectangle 28"/>
              <p:cNvSpPr/>
              <p:nvPr/>
            </p:nvSpPr>
            <p:spPr>
              <a:xfrm>
                <a:off x="289392" y="0"/>
                <a:ext cx="158315"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204" name="Rectangle 29"/>
              <p:cNvSpPr/>
              <p:nvPr/>
            </p:nvSpPr>
            <p:spPr>
              <a:xfrm>
                <a:off x="0" y="0"/>
                <a:ext cx="214492"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208" name="Group 30"/>
            <p:cNvGrpSpPr/>
            <p:nvPr/>
          </p:nvGrpSpPr>
          <p:grpSpPr>
            <a:xfrm>
              <a:off x="7520804" y="-1"/>
              <a:ext cx="657092" cy="152401"/>
              <a:chOff x="0" y="0"/>
              <a:chExt cx="657090" cy="152400"/>
            </a:xfrm>
          </p:grpSpPr>
          <p:sp>
            <p:nvSpPr>
              <p:cNvPr id="206" name="Rectangle 31"/>
              <p:cNvSpPr/>
              <p:nvPr/>
            </p:nvSpPr>
            <p:spPr>
              <a:xfrm>
                <a:off x="394935" y="0"/>
                <a:ext cx="262156"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207" name="Rectangle 32"/>
              <p:cNvSpPr/>
              <p:nvPr/>
            </p:nvSpPr>
            <p:spPr>
              <a:xfrm>
                <a:off x="-1" y="0"/>
                <a:ext cx="318333"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213" name="Group 33"/>
            <p:cNvGrpSpPr/>
            <p:nvPr/>
          </p:nvGrpSpPr>
          <p:grpSpPr>
            <a:xfrm>
              <a:off x="5418451" y="-1"/>
              <a:ext cx="2025749" cy="152401"/>
              <a:chOff x="0" y="0"/>
              <a:chExt cx="2025747" cy="152400"/>
            </a:xfrm>
          </p:grpSpPr>
          <p:sp>
            <p:nvSpPr>
              <p:cNvPr id="209" name="Rectangle 34"/>
              <p:cNvSpPr/>
              <p:nvPr/>
            </p:nvSpPr>
            <p:spPr>
              <a:xfrm>
                <a:off x="638366" y="0"/>
                <a:ext cx="425578"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210" name="Rectangle 35"/>
              <p:cNvSpPr/>
              <p:nvPr/>
            </p:nvSpPr>
            <p:spPr>
              <a:xfrm>
                <a:off x="1654644" y="0"/>
                <a:ext cx="371104"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211" name="Rectangle 36"/>
              <p:cNvSpPr/>
              <p:nvPr/>
            </p:nvSpPr>
            <p:spPr>
              <a:xfrm>
                <a:off x="1159272" y="0"/>
                <a:ext cx="425578"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212" name="Rectangle 37"/>
              <p:cNvSpPr/>
              <p:nvPr/>
            </p:nvSpPr>
            <p:spPr>
              <a:xfrm>
                <a:off x="-1" y="0"/>
                <a:ext cx="534526"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nvGrpSpPr>
            <p:cNvPr id="216" name="Group 38"/>
            <p:cNvGrpSpPr/>
            <p:nvPr/>
          </p:nvGrpSpPr>
          <p:grpSpPr>
            <a:xfrm>
              <a:off x="-1" y="-1"/>
              <a:ext cx="5350360" cy="152401"/>
              <a:chOff x="0" y="0"/>
              <a:chExt cx="5350358" cy="152400"/>
            </a:xfrm>
          </p:grpSpPr>
          <p:sp>
            <p:nvSpPr>
              <p:cNvPr id="214" name="Rectangle 39"/>
              <p:cNvSpPr/>
              <p:nvPr/>
            </p:nvSpPr>
            <p:spPr>
              <a:xfrm>
                <a:off x="4763062" y="0"/>
                <a:ext cx="587297"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sp>
            <p:nvSpPr>
              <p:cNvPr id="215" name="Rectangle 40"/>
              <p:cNvSpPr/>
              <p:nvPr/>
            </p:nvSpPr>
            <p:spPr>
              <a:xfrm>
                <a:off x="-1" y="0"/>
                <a:ext cx="4691567" cy="152400"/>
              </a:xfrm>
              <a:prstGeom prst="rect">
                <a:avLst/>
              </a:prstGeom>
              <a:gradFill flip="none" rotWithShape="1">
                <a:gsLst>
                  <a:gs pos="0">
                    <a:srgbClr val="912CE4"/>
                  </a:gs>
                  <a:gs pos="100000">
                    <a:srgbClr val="3A125B"/>
                  </a:gs>
                </a:gsLst>
                <a:lin ang="0" scaled="0"/>
              </a:gradFill>
              <a:ln w="12700" cap="flat">
                <a:noFill/>
                <a:miter lim="400000"/>
              </a:ln>
              <a:effectLst/>
            </p:spPr>
            <p:txBody>
              <a:bodyPr wrap="square" lIns="45719" tIns="45719" rIns="45719" bIns="45719" numCol="1" anchor="ctr">
                <a:noAutofit/>
              </a:bodyPr>
              <a:lstStyle/>
              <a:p>
                <a:pPr hangingPunct="0"/>
                <a:endParaRPr kern="0">
                  <a:solidFill>
                    <a:srgbClr val="000000"/>
                  </a:solidFill>
                  <a:latin typeface="Arial"/>
                  <a:cs typeface="Arial"/>
                  <a:sym typeface="Arial"/>
                </a:endParaRPr>
              </a:p>
            </p:txBody>
          </p:sp>
        </p:grpSp>
      </p:grpSp>
      <p:pic>
        <p:nvPicPr>
          <p:cNvPr id="218" name="Picture 419" descr="Picture 419"/>
          <p:cNvPicPr>
            <a:picLocks noChangeAspect="1"/>
          </p:cNvPicPr>
          <p:nvPr/>
        </p:nvPicPr>
        <p:blipFill>
          <a:blip r:embed="rId2">
            <a:extLst/>
          </a:blip>
          <a:stretch>
            <a:fillRect/>
          </a:stretch>
        </p:blipFill>
        <p:spPr>
          <a:xfrm>
            <a:off x="944034" y="485776"/>
            <a:ext cx="878417" cy="879475"/>
          </a:xfrm>
          <a:prstGeom prst="rect">
            <a:avLst/>
          </a:prstGeom>
          <a:ln w="12700">
            <a:miter lim="400000"/>
          </a:ln>
        </p:spPr>
      </p:pic>
      <p:pic>
        <p:nvPicPr>
          <p:cNvPr id="219" name="Picture 412" descr="Picture 412"/>
          <p:cNvPicPr>
            <a:picLocks noChangeAspect="1"/>
          </p:cNvPicPr>
          <p:nvPr/>
        </p:nvPicPr>
        <p:blipFill>
          <a:blip r:embed="rId3">
            <a:extLst/>
          </a:blip>
          <a:stretch>
            <a:fillRect/>
          </a:stretch>
        </p:blipFill>
        <p:spPr>
          <a:xfrm>
            <a:off x="317500" y="114300"/>
            <a:ext cx="1168400" cy="876300"/>
          </a:xfrm>
          <a:prstGeom prst="rect">
            <a:avLst/>
          </a:prstGeom>
          <a:ln w="12700">
            <a:miter lim="400000"/>
          </a:ln>
        </p:spPr>
      </p:pic>
      <p:sp>
        <p:nvSpPr>
          <p:cNvPr id="220" name="Line 1298"/>
          <p:cNvSpPr/>
          <p:nvPr/>
        </p:nvSpPr>
        <p:spPr>
          <a:xfrm>
            <a:off x="2117" y="6524625"/>
            <a:ext cx="12192001" cy="0"/>
          </a:xfrm>
          <a:prstGeom prst="line">
            <a:avLst/>
          </a:prstGeom>
          <a:ln w="28575">
            <a:solidFill>
              <a:srgbClr val="7030A0"/>
            </a:solidFill>
          </a:ln>
        </p:spPr>
        <p:txBody>
          <a:bodyPr lIns="45719" rIns="45719"/>
          <a:lstStyle/>
          <a:p>
            <a:pPr hangingPunct="0"/>
            <a:endParaRPr kern="0">
              <a:solidFill>
                <a:srgbClr val="000000"/>
              </a:solidFill>
              <a:latin typeface="Arial"/>
              <a:cs typeface="Arial"/>
              <a:sym typeface="Arial"/>
            </a:endParaRPr>
          </a:p>
        </p:txBody>
      </p:sp>
      <p:sp>
        <p:nvSpPr>
          <p:cNvPr id="221" name="Rectangle 26"/>
          <p:cNvSpPr/>
          <p:nvPr/>
        </p:nvSpPr>
        <p:spPr>
          <a:xfrm>
            <a:off x="9306985" y="6415088"/>
            <a:ext cx="2288116" cy="246221"/>
          </a:xfrm>
          <a:prstGeom prst="rect">
            <a:avLst/>
          </a:prstGeom>
          <a:solidFill>
            <a:schemeClr val="accent3">
              <a:lumOff val="44000"/>
            </a:schemeClr>
          </a:solidFill>
          <a:ln w="12700">
            <a:miter lim="400000"/>
          </a:ln>
          <a:extLst>
            <a:ext uri="{C572A759-6A51-4108-AA02-DFA0A04FC94B}">
              <ma14:wrappingTextBoxFlag xmlns:ma14="http://schemas.microsoft.com/office/mac/drawingml/2011/main" xmlns="" val="1"/>
            </a:ext>
          </a:extLst>
        </p:spPr>
        <p:txBody>
          <a:bodyPr lIns="45719" rIns="45719">
            <a:spAutoFit/>
          </a:bodyPr>
          <a:lstStyle>
            <a:lvl1pPr algn="ctr">
              <a:tabLst>
                <a:tab pos="7937500" algn="r"/>
              </a:tabLst>
              <a:defRPr sz="1000" b="1" i="1">
                <a:solidFill>
                  <a:srgbClr val="002060"/>
                </a:solidFill>
              </a:defRPr>
            </a:lvl1pPr>
          </a:lstStyle>
          <a:p>
            <a:pPr hangingPunct="0"/>
            <a:r>
              <a:rPr kern="0">
                <a:latin typeface="Arial"/>
                <a:cs typeface="Arial"/>
                <a:sym typeface="Arial"/>
              </a:rPr>
              <a:t>Vigilant for the World !!</a:t>
            </a:r>
          </a:p>
        </p:txBody>
      </p:sp>
      <p:sp>
        <p:nvSpPr>
          <p:cNvPr id="222" name="Rectangle 27"/>
          <p:cNvSpPr/>
          <p:nvPr/>
        </p:nvSpPr>
        <p:spPr>
          <a:xfrm>
            <a:off x="446618" y="6416676"/>
            <a:ext cx="1400381" cy="246221"/>
          </a:xfrm>
          <a:prstGeom prst="rect">
            <a:avLst/>
          </a:prstGeom>
          <a:solidFill>
            <a:schemeClr val="accent3">
              <a:lumOff val="44000"/>
            </a:schemeClr>
          </a:solidFill>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000" b="1" i="1">
                <a:solidFill>
                  <a:srgbClr val="002060"/>
                </a:solidFill>
              </a:defRPr>
            </a:lvl1pPr>
          </a:lstStyle>
          <a:p>
            <a:pPr hangingPunct="0"/>
            <a:r>
              <a:rPr kern="0">
                <a:latin typeface="Arial"/>
                <a:cs typeface="Arial"/>
                <a:sym typeface="Arial"/>
              </a:rPr>
              <a:t>Pro Mundi Vigilans !! </a:t>
            </a:r>
          </a:p>
        </p:txBody>
      </p:sp>
      <p:sp>
        <p:nvSpPr>
          <p:cNvPr id="223" name="Title Text"/>
          <p:cNvSpPr txBox="1">
            <a:spLocks noGrp="1"/>
          </p:cNvSpPr>
          <p:nvPr>
            <p:ph type="title"/>
          </p:nvPr>
        </p:nvSpPr>
        <p:spPr>
          <a:xfrm>
            <a:off x="1253067" y="369889"/>
            <a:ext cx="10837333" cy="620713"/>
          </a:xfrm>
          <a:prstGeom prst="rect">
            <a:avLst/>
          </a:prstGeom>
        </p:spPr>
        <p:txBody>
          <a:bodyPr lIns="45719" tIns="45719" rIns="45719" bIns="45719"/>
          <a:lstStyle>
            <a:lvl1pPr algn="r">
              <a:defRPr>
                <a:solidFill>
                  <a:srgbClr val="0033CC"/>
                </a:solidFill>
              </a:defRPr>
            </a:lvl1pPr>
          </a:lstStyle>
          <a:p>
            <a:r>
              <a:t>Title Text</a:t>
            </a:r>
          </a:p>
        </p:txBody>
      </p:sp>
      <p:sp>
        <p:nvSpPr>
          <p:cNvPr id="224" name="Body Level One…"/>
          <p:cNvSpPr txBox="1">
            <a:spLocks noGrp="1"/>
          </p:cNvSpPr>
          <p:nvPr>
            <p:ph type="body" sz="half" idx="1"/>
          </p:nvPr>
        </p:nvSpPr>
        <p:spPr>
          <a:xfrm>
            <a:off x="609600" y="1600201"/>
            <a:ext cx="5384800" cy="4525963"/>
          </a:xfrm>
          <a:prstGeom prst="rect">
            <a:avLst/>
          </a:prstGeom>
        </p:spPr>
        <p:txBody>
          <a:bodyPr lIns="45719" tIns="45719" rIns="45719" bIns="45719"/>
          <a:lstStyle>
            <a:lvl1pPr marL="342900" indent="-342900">
              <a:buSzPct val="100000"/>
              <a:buChar char="•"/>
              <a:defRPr b="0"/>
            </a:lvl1pPr>
            <a:lvl2pPr marL="800100" indent="-342900">
              <a:buChar char="–"/>
              <a:defRPr b="0"/>
            </a:lvl2pPr>
            <a:lvl3pPr marL="1219200" indent="-304800">
              <a:defRPr b="0"/>
            </a:lvl3pPr>
            <a:lvl4pPr marL="1676400" indent="-304800">
              <a:defRPr b="0"/>
            </a:lvl4pPr>
            <a:lvl5pPr marL="2133600" indent="-304800">
              <a:defRPr b="0"/>
            </a:lvl5pPr>
          </a:lstStyle>
          <a:p>
            <a:r>
              <a:t>Body Level One</a:t>
            </a:r>
          </a:p>
          <a:p>
            <a:pPr lvl="1"/>
            <a:r>
              <a:t>Body Level Two</a:t>
            </a:r>
          </a:p>
          <a:p>
            <a:pPr lvl="2"/>
            <a:r>
              <a:t>Body Level Three</a:t>
            </a:r>
          </a:p>
          <a:p>
            <a:pPr lvl="3"/>
            <a:r>
              <a:t>Body Level Four</a:t>
            </a:r>
          </a:p>
          <a:p>
            <a:pPr lvl="4"/>
            <a:r>
              <a:t>Body Level Five</a:t>
            </a:r>
          </a:p>
        </p:txBody>
      </p:sp>
      <p:sp>
        <p:nvSpPr>
          <p:cNvPr id="225" name="Slide Number"/>
          <p:cNvSpPr txBox="1">
            <a:spLocks noGrp="1"/>
          </p:cNvSpPr>
          <p:nvPr>
            <p:ph type="sldNum" sz="quarter" idx="2"/>
          </p:nvPr>
        </p:nvSpPr>
        <p:spPr>
          <a:xfrm>
            <a:off x="11912120" y="6536939"/>
            <a:ext cx="279882" cy="276999"/>
          </a:xfrm>
          <a:prstGeom prst="rect">
            <a:avLst/>
          </a:prstGeom>
        </p:spPr>
        <p:txBody>
          <a:bodyPr/>
          <a:lstStyle>
            <a:lvl1pPr>
              <a:defRPr b="1">
                <a:solidFill>
                  <a:srgbClr val="898989"/>
                </a:solidFill>
              </a:defRPr>
            </a:lvl1pPr>
          </a:lstStyle>
          <a:p>
            <a:fld id="{86CB4B4D-7CA3-9044-876B-883B54F8677D}" type="slidenum">
              <a:rPr/>
              <a:pPr/>
              <a:t>‹#›</a:t>
            </a:fld>
            <a:endParaRPr/>
          </a:p>
        </p:txBody>
      </p:sp>
    </p:spTree>
    <p:extLst>
      <p:ext uri="{BB962C8B-B14F-4D97-AF65-F5344CB8AC3E}">
        <p14:creationId xmlns:p14="http://schemas.microsoft.com/office/powerpoint/2010/main" val="3539327902"/>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sp>
        <p:nvSpPr>
          <p:cNvPr id="2" name="Rectangle 7"/>
          <p:cNvSpPr/>
          <p:nvPr/>
        </p:nvSpPr>
        <p:spPr>
          <a:xfrm>
            <a:off x="0" y="442912"/>
            <a:ext cx="1439333" cy="85726"/>
          </a:xfrm>
          <a:prstGeom prst="rect">
            <a:avLst/>
          </a:prstGeom>
          <a:gradFill>
            <a:gsLst>
              <a:gs pos="0">
                <a:srgbClr val="4D6800"/>
              </a:gs>
              <a:gs pos="50000">
                <a:srgbClr val="81AD00"/>
              </a:gs>
              <a:gs pos="100000">
                <a:srgbClr val="4D6800"/>
              </a:gs>
            </a:gsLst>
            <a:lin ang="5400000"/>
          </a:gradFill>
          <a:ln w="12700">
            <a:solidFill>
              <a:srgbClr val="000000"/>
            </a:solidFill>
            <a:miter/>
          </a:ln>
        </p:spPr>
        <p:txBody>
          <a:bodyPr lIns="45719" rIns="45719" anchor="ctr"/>
          <a:lstStyle/>
          <a:p>
            <a:pPr hangingPunct="0">
              <a:defRPr sz="2400" b="1"/>
            </a:pPr>
            <a:endParaRPr sz="2400" b="1" kern="0">
              <a:solidFill>
                <a:srgbClr val="000000"/>
              </a:solidFill>
              <a:latin typeface="Arial"/>
              <a:cs typeface="Arial"/>
              <a:sym typeface="Arial"/>
            </a:endParaRPr>
          </a:p>
        </p:txBody>
      </p:sp>
      <p:sp>
        <p:nvSpPr>
          <p:cNvPr id="3" name="Rectangle 33"/>
          <p:cNvSpPr/>
          <p:nvPr/>
        </p:nvSpPr>
        <p:spPr>
          <a:xfrm>
            <a:off x="6709834" y="460375"/>
            <a:ext cx="5482167" cy="88900"/>
          </a:xfrm>
          <a:prstGeom prst="rect">
            <a:avLst/>
          </a:prstGeom>
          <a:gradFill>
            <a:gsLst>
              <a:gs pos="0">
                <a:srgbClr val="4D6800"/>
              </a:gs>
              <a:gs pos="50000">
                <a:srgbClr val="81AD00"/>
              </a:gs>
              <a:gs pos="100000">
                <a:srgbClr val="4D6800"/>
              </a:gs>
            </a:gsLst>
            <a:lin ang="5400000"/>
          </a:gradFill>
          <a:ln w="12700">
            <a:solidFill>
              <a:srgbClr val="000000"/>
            </a:solidFill>
            <a:miter/>
          </a:ln>
        </p:spPr>
        <p:txBody>
          <a:bodyPr lIns="45719" rIns="45719" anchor="ctr"/>
          <a:lstStyle/>
          <a:p>
            <a:pPr hangingPunct="0">
              <a:defRPr sz="2400" b="1"/>
            </a:pPr>
            <a:endParaRPr sz="2400" b="1" kern="0">
              <a:solidFill>
                <a:srgbClr val="000000"/>
              </a:solidFill>
              <a:latin typeface="Arial"/>
              <a:cs typeface="Arial"/>
              <a:sym typeface="Arial"/>
            </a:endParaRPr>
          </a:p>
        </p:txBody>
      </p:sp>
      <p:sp>
        <p:nvSpPr>
          <p:cNvPr id="4" name="WordArt 34"/>
          <p:cNvSpPr txBox="1"/>
          <p:nvPr/>
        </p:nvSpPr>
        <p:spPr>
          <a:xfrm>
            <a:off x="1737784" y="327025"/>
            <a:ext cx="4749801" cy="40005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lnSpcReduction="10000"/>
          </a:bodyPr>
          <a:lstStyle/>
          <a:p>
            <a:pPr algn="ctr" defTabSz="832104" hangingPunct="0">
              <a:defRPr sz="1365" b="1" i="1">
                <a:ln w="7887">
                  <a:solidFill>
                    <a:srgbClr val="000000"/>
                  </a:solidFill>
                </a:ln>
                <a:solidFill>
                  <a:srgbClr val="99CC00"/>
                </a:solidFill>
                <a:latin typeface="Times New Roman"/>
                <a:ea typeface="Times New Roman"/>
                <a:cs typeface="Times New Roman"/>
                <a:sym typeface="Times New Roman"/>
              </a:defRPr>
            </a:pPr>
            <a:r>
              <a:rPr sz="1365" b="1" i="1" kern="0">
                <a:ln w="7887">
                  <a:solidFill>
                    <a:srgbClr val="000000"/>
                  </a:solidFill>
                </a:ln>
                <a:solidFill>
                  <a:srgbClr val="99CC00"/>
                </a:solidFill>
                <a:latin typeface="Times New Roman"/>
                <a:ea typeface="Times New Roman"/>
                <a:cs typeface="Times New Roman"/>
                <a:sym typeface="Times New Roman"/>
              </a:rPr>
              <a:t>U.S. Army Space and Missile Defense Command/</a:t>
            </a:r>
            <a:endParaRPr sz="1820" b="1" i="1" kern="0">
              <a:ln w="10516">
                <a:solidFill>
                  <a:srgbClr val="000000"/>
                </a:solidFill>
              </a:ln>
              <a:solidFill>
                <a:srgbClr val="99CC00"/>
              </a:solidFill>
              <a:latin typeface="Times New Roman"/>
              <a:ea typeface="Times New Roman"/>
              <a:cs typeface="Times New Roman"/>
              <a:sym typeface="Times New Roman"/>
            </a:endParaRPr>
          </a:p>
          <a:p>
            <a:pPr algn="ctr" defTabSz="832104" hangingPunct="0">
              <a:defRPr sz="1365" b="1" i="1">
                <a:ln w="7887">
                  <a:solidFill>
                    <a:srgbClr val="000000"/>
                  </a:solidFill>
                </a:ln>
                <a:solidFill>
                  <a:srgbClr val="99CC00"/>
                </a:solidFill>
                <a:latin typeface="Times New Roman"/>
                <a:ea typeface="Times New Roman"/>
                <a:cs typeface="Times New Roman"/>
                <a:sym typeface="Times New Roman"/>
              </a:defRPr>
            </a:pPr>
            <a:r>
              <a:rPr sz="1365" b="1" i="1" kern="0">
                <a:ln w="7887">
                  <a:solidFill>
                    <a:srgbClr val="000000"/>
                  </a:solidFill>
                </a:ln>
                <a:solidFill>
                  <a:srgbClr val="99CC00"/>
                </a:solidFill>
                <a:latin typeface="Times New Roman"/>
                <a:ea typeface="Times New Roman"/>
                <a:cs typeface="Times New Roman"/>
                <a:sym typeface="Times New Roman"/>
              </a:rPr>
              <a:t>Army Forces Strategic Command</a:t>
            </a:r>
          </a:p>
        </p:txBody>
      </p:sp>
      <p:sp>
        <p:nvSpPr>
          <p:cNvPr id="5" name="Rectangle 42"/>
          <p:cNvSpPr txBox="1"/>
          <p:nvPr/>
        </p:nvSpPr>
        <p:spPr>
          <a:xfrm>
            <a:off x="11508318" y="6400800"/>
            <a:ext cx="683684" cy="307762"/>
          </a:xfrm>
          <a:prstGeom prst="rect">
            <a:avLst/>
          </a:prstGeom>
          <a:ln w="12700">
            <a:miter lim="400000"/>
          </a:ln>
          <a:extLst>
            <a:ext uri="{C572A759-6A51-4108-AA02-DFA0A04FC94B}">
              <ma14:wrappingTextBoxFlag xmlns:ma14="http://schemas.microsoft.com/office/mac/drawingml/2011/main" xmlns="" val="1"/>
            </a:ext>
          </a:extLst>
        </p:spPr>
        <p:txBody>
          <a:bodyPr lIns="45713" tIns="45713" rIns="45713" bIns="45713">
            <a:spAutoFit/>
          </a:bodyPr>
          <a:lstStyle/>
          <a:p>
            <a:pPr algn="r" hangingPunct="0">
              <a:defRPr sz="1400" b="1"/>
            </a:pPr>
            <a:endParaRPr sz="1400" b="1" kern="0">
              <a:solidFill>
                <a:srgbClr val="000000"/>
              </a:solidFill>
              <a:latin typeface="Arial"/>
              <a:cs typeface="Arial"/>
              <a:sym typeface="Arial"/>
            </a:endParaRPr>
          </a:p>
        </p:txBody>
      </p:sp>
      <p:sp>
        <p:nvSpPr>
          <p:cNvPr id="6" name="Line 1298"/>
          <p:cNvSpPr/>
          <p:nvPr/>
        </p:nvSpPr>
        <p:spPr>
          <a:xfrm>
            <a:off x="0" y="6524625"/>
            <a:ext cx="12192000" cy="0"/>
          </a:xfrm>
          <a:prstGeom prst="line">
            <a:avLst/>
          </a:prstGeom>
          <a:ln w="28575">
            <a:solidFill>
              <a:srgbClr val="CC9900"/>
            </a:solidFill>
          </a:ln>
        </p:spPr>
        <p:txBody>
          <a:bodyPr lIns="45719" rIns="45719"/>
          <a:lstStyle/>
          <a:p>
            <a:pPr hangingPunct="0"/>
            <a:endParaRPr kern="0">
              <a:solidFill>
                <a:srgbClr val="000000"/>
              </a:solidFill>
              <a:latin typeface="Arial"/>
              <a:cs typeface="Arial"/>
              <a:sym typeface="Arial"/>
            </a:endParaRPr>
          </a:p>
        </p:txBody>
      </p:sp>
      <p:sp>
        <p:nvSpPr>
          <p:cNvPr id="7" name="Rectangle 1292"/>
          <p:cNvSpPr/>
          <p:nvPr/>
        </p:nvSpPr>
        <p:spPr>
          <a:xfrm>
            <a:off x="7922683" y="6400801"/>
            <a:ext cx="2774798" cy="246861"/>
          </a:xfrm>
          <a:prstGeom prst="rect">
            <a:avLst/>
          </a:prstGeom>
          <a:solidFill>
            <a:schemeClr val="accent3">
              <a:lumOff val="44000"/>
            </a:schemeClr>
          </a:solidFill>
          <a:ln w="3175">
            <a:solidFill>
              <a:schemeClr val="accent3">
                <a:lumOff val="44000"/>
                <a:alpha val="0"/>
              </a:schemeClr>
            </a:solidFill>
            <a:miter/>
          </a:ln>
          <a:extLst>
            <a:ext uri="{C572A759-6A51-4108-AA02-DFA0A04FC94B}">
              <ma14:wrappingTextBoxFlag xmlns:ma14="http://schemas.microsoft.com/office/mac/drawingml/2011/main" xmlns="" val="1"/>
            </a:ext>
          </a:extLst>
        </p:spPr>
        <p:txBody>
          <a:bodyPr wrap="none" lIns="46037" tIns="46037" rIns="46037" bIns="46037">
            <a:spAutoFit/>
          </a:bodyPr>
          <a:lstStyle>
            <a:lvl1pPr>
              <a:defRPr sz="1000" b="1" i="1">
                <a:effectLst>
                  <a:outerShdw blurRad="38100" dist="38100" dir="2700000" rotWithShape="0">
                    <a:srgbClr val="C0C0C0"/>
                  </a:outerShdw>
                </a:effectLst>
              </a:defRPr>
            </a:lvl1pPr>
          </a:lstStyle>
          <a:p>
            <a:pPr hangingPunct="0"/>
            <a:r>
              <a:rPr kern="0">
                <a:solidFill>
                  <a:srgbClr val="000000"/>
                </a:solidFill>
                <a:latin typeface="Arial"/>
                <a:cs typeface="Arial"/>
                <a:sym typeface="Arial"/>
              </a:rPr>
              <a:t>The sun never sets on USASMDC/ARSTRAT</a:t>
            </a:r>
          </a:p>
        </p:txBody>
      </p:sp>
      <p:sp>
        <p:nvSpPr>
          <p:cNvPr id="8" name="Rectangle 1292"/>
          <p:cNvSpPr/>
          <p:nvPr/>
        </p:nvSpPr>
        <p:spPr>
          <a:xfrm>
            <a:off x="2512484" y="6611136"/>
            <a:ext cx="248019" cy="246864"/>
          </a:xfrm>
          <a:prstGeom prst="rect">
            <a:avLst/>
          </a:prstGeom>
          <a:solidFill>
            <a:schemeClr val="accent3">
              <a:lumOff val="44000"/>
            </a:schemeClr>
          </a:solidFill>
          <a:ln w="3175">
            <a:solidFill>
              <a:schemeClr val="accent3">
                <a:lumOff val="44000"/>
                <a:alpha val="0"/>
              </a:schemeClr>
            </a:solidFill>
            <a:miter/>
          </a:ln>
        </p:spPr>
        <p:txBody>
          <a:bodyPr lIns="45719" rIns="45719"/>
          <a:lstStyle/>
          <a:p>
            <a:pPr hangingPunct="0">
              <a:defRPr sz="1000" b="1" i="1">
                <a:effectLst>
                  <a:outerShdw blurRad="38100" dist="38100" dir="2700000" rotWithShape="0">
                    <a:srgbClr val="C0C0C0"/>
                  </a:outerShdw>
                </a:effectLst>
              </a:defRPr>
            </a:pPr>
            <a:endParaRPr sz="1000" b="1" i="1" kern="0">
              <a:solidFill>
                <a:srgbClr val="000000"/>
              </a:solidFill>
              <a:effectLst>
                <a:outerShdw blurRad="38100" dist="38100" dir="2700000" rotWithShape="0">
                  <a:srgbClr val="C0C0C0"/>
                </a:outerShdw>
              </a:effectLst>
              <a:latin typeface="Arial"/>
              <a:cs typeface="Arial"/>
              <a:sym typeface="Arial"/>
            </a:endParaRPr>
          </a:p>
        </p:txBody>
      </p:sp>
      <p:sp>
        <p:nvSpPr>
          <p:cNvPr id="9" name="Rectangle 1292"/>
          <p:cNvSpPr/>
          <p:nvPr/>
        </p:nvSpPr>
        <p:spPr>
          <a:xfrm>
            <a:off x="366184" y="6402388"/>
            <a:ext cx="1692770" cy="246861"/>
          </a:xfrm>
          <a:prstGeom prst="rect">
            <a:avLst/>
          </a:prstGeom>
          <a:solidFill>
            <a:schemeClr val="accent3">
              <a:lumOff val="44000"/>
            </a:schemeClr>
          </a:solidFill>
          <a:ln w="3175">
            <a:solidFill>
              <a:schemeClr val="accent3">
                <a:lumOff val="44000"/>
                <a:alpha val="0"/>
              </a:schemeClr>
            </a:solidFill>
            <a:miter/>
          </a:ln>
          <a:extLst>
            <a:ext uri="{C572A759-6A51-4108-AA02-DFA0A04FC94B}">
              <ma14:wrappingTextBoxFlag xmlns:ma14="http://schemas.microsoft.com/office/mac/drawingml/2011/main" xmlns="" val="1"/>
            </a:ext>
          </a:extLst>
        </p:spPr>
        <p:txBody>
          <a:bodyPr wrap="none" lIns="46037" tIns="46037" rIns="46037" bIns="46037">
            <a:spAutoFit/>
          </a:bodyPr>
          <a:lstStyle>
            <a:lvl1pPr>
              <a:defRPr sz="1000" b="1" i="1">
                <a:effectLst>
                  <a:outerShdw blurRad="38100" dist="38100" dir="2700000" rotWithShape="0">
                    <a:srgbClr val="C0C0C0"/>
                  </a:outerShdw>
                </a:effectLst>
              </a:defRPr>
            </a:lvl1pPr>
          </a:lstStyle>
          <a:p>
            <a:pPr hangingPunct="0"/>
            <a:r>
              <a:rPr kern="0">
                <a:solidFill>
                  <a:srgbClr val="000000"/>
                </a:solidFill>
                <a:latin typeface="Arial"/>
                <a:cs typeface="Arial"/>
                <a:sym typeface="Arial"/>
              </a:rPr>
              <a:t>“Secure the High Ground”</a:t>
            </a:r>
          </a:p>
        </p:txBody>
      </p:sp>
      <p:sp>
        <p:nvSpPr>
          <p:cNvPr id="10" name="TextBox 43"/>
          <p:cNvSpPr txBox="1"/>
          <p:nvPr/>
        </p:nvSpPr>
        <p:spPr>
          <a:xfrm>
            <a:off x="-1" y="6604084"/>
            <a:ext cx="4076701" cy="24622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1000"/>
            </a:lvl1pPr>
          </a:lstStyle>
          <a:p>
            <a:pPr hangingPunct="0"/>
            <a:r>
              <a:rPr kern="0">
                <a:solidFill>
                  <a:srgbClr val="000000"/>
                </a:solidFill>
                <a:latin typeface="Arial"/>
                <a:cs typeface="Arial"/>
                <a:sym typeface="Arial"/>
              </a:rPr>
              <a:t> </a:t>
            </a:r>
          </a:p>
        </p:txBody>
      </p:sp>
      <p:pic>
        <p:nvPicPr>
          <p:cNvPr id="11" name="Object 2" descr="Object 2"/>
          <p:cNvPicPr>
            <a:picLocks noChangeAspect="1"/>
          </p:cNvPicPr>
          <p:nvPr/>
        </p:nvPicPr>
        <p:blipFill>
          <a:blip r:embed="rId18">
            <a:extLst/>
          </a:blip>
          <a:stretch>
            <a:fillRect/>
          </a:stretch>
        </p:blipFill>
        <p:spPr>
          <a:xfrm>
            <a:off x="127001" y="66675"/>
            <a:ext cx="963084" cy="946150"/>
          </a:xfrm>
          <a:prstGeom prst="rect">
            <a:avLst/>
          </a:prstGeom>
          <a:ln w="12700">
            <a:miter lim="400000"/>
          </a:ln>
        </p:spPr>
      </p:pic>
      <p:sp>
        <p:nvSpPr>
          <p:cNvPr id="12" name="Title Text"/>
          <p:cNvSpPr txBox="1">
            <a:spLocks noGrp="1"/>
          </p:cNvSpPr>
          <p:nvPr>
            <p:ph type="title"/>
          </p:nvPr>
        </p:nvSpPr>
        <p:spPr>
          <a:xfrm>
            <a:off x="711200" y="609600"/>
            <a:ext cx="10769600" cy="1143000"/>
          </a:xfrm>
          <a:prstGeom prst="rect">
            <a:avLst/>
          </a:prstGeom>
          <a:ln w="12700">
            <a:miter lim="400000"/>
          </a:ln>
          <a:extLst>
            <a:ext uri="{C572A759-6A51-4108-AA02-DFA0A04FC94B}">
              <ma14:wrappingTextBoxFlag xmlns:ma14="http://schemas.microsoft.com/office/mac/drawingml/2011/main" xmlns="" val="1"/>
            </a:ext>
          </a:extLst>
        </p:spPr>
        <p:txBody>
          <a:bodyPr lIns="45713" tIns="45713" rIns="45713" bIns="45713" anchor="ctr">
            <a:normAutofit/>
          </a:bodyPr>
          <a:lstStyle/>
          <a:p>
            <a:r>
              <a:t>Title Text</a:t>
            </a:r>
          </a:p>
        </p:txBody>
      </p:sp>
      <p:sp>
        <p:nvSpPr>
          <p:cNvPr id="13" name="Body Level One…"/>
          <p:cNvSpPr txBox="1">
            <a:spLocks noGrp="1"/>
          </p:cNvSpPr>
          <p:nvPr>
            <p:ph type="body" idx="1"/>
          </p:nvPr>
        </p:nvSpPr>
        <p:spPr>
          <a:xfrm>
            <a:off x="609600" y="1600201"/>
            <a:ext cx="10972800" cy="4525963"/>
          </a:xfrm>
          <a:prstGeom prst="rect">
            <a:avLst/>
          </a:prstGeom>
          <a:ln w="12700">
            <a:miter lim="400000"/>
          </a:ln>
          <a:extLst>
            <a:ext uri="{C572A759-6A51-4108-AA02-DFA0A04FC94B}">
              <ma14:wrappingTextBoxFlag xmlns:ma14="http://schemas.microsoft.com/office/mac/drawingml/2011/main" xmlns="" val="1"/>
            </a:ext>
          </a:extLst>
        </p:spPr>
        <p:txBody>
          <a:bodyPr lIns="45713" tIns="45713" rIns="45713" bIns="45713">
            <a:normAutofit/>
          </a:bodyPr>
          <a:lstStyle/>
          <a:p>
            <a:r>
              <a:t>Body Level One</a:t>
            </a:r>
          </a:p>
          <a:p>
            <a:pPr lvl="1"/>
            <a:r>
              <a:t>Body Level Two</a:t>
            </a:r>
          </a:p>
          <a:p>
            <a:pPr lvl="2"/>
            <a:r>
              <a:t>Body Level Three</a:t>
            </a:r>
          </a:p>
          <a:p>
            <a:pPr lvl="3"/>
            <a:r>
              <a:t>Body Level Four</a:t>
            </a:r>
          </a:p>
          <a:p>
            <a:pPr lvl="4"/>
            <a:r>
              <a:t>Body Level Five</a:t>
            </a:r>
          </a:p>
        </p:txBody>
      </p:sp>
      <p:sp>
        <p:nvSpPr>
          <p:cNvPr id="14" name="Slide Number"/>
          <p:cNvSpPr txBox="1">
            <a:spLocks noGrp="1"/>
          </p:cNvSpPr>
          <p:nvPr>
            <p:ph type="sldNum" sz="quarter" idx="2"/>
          </p:nvPr>
        </p:nvSpPr>
        <p:spPr>
          <a:xfrm>
            <a:off x="8457718" y="6217852"/>
            <a:ext cx="279882" cy="276999"/>
          </a:xfrm>
          <a:prstGeom prst="rect">
            <a:avLst/>
          </a:prstGeom>
          <a:ln w="12700">
            <a:miter lim="400000"/>
          </a:ln>
        </p:spPr>
        <p:txBody>
          <a:bodyPr wrap="none" lIns="45719" rIns="45719" anchor="ctr">
            <a:spAutoFit/>
          </a:bodyPr>
          <a:lstStyle>
            <a:lvl1pPr algn="r">
              <a:defRPr sz="1200"/>
            </a:lvl1pPr>
          </a:lstStyle>
          <a:p>
            <a:pPr hangingPunct="0"/>
            <a:fld id="{86CB4B4D-7CA3-9044-876B-883B54F8677D}" type="slidenum">
              <a:rPr kern="0">
                <a:solidFill>
                  <a:srgbClr val="000000"/>
                </a:solidFill>
                <a:latin typeface="Arial"/>
                <a:cs typeface="Arial"/>
                <a:sym typeface="Arial"/>
              </a:rPr>
              <a:pPr hangingPunct="0"/>
              <a:t>‹#›</a:t>
            </a:fld>
            <a:endParaRPr kern="0">
              <a:solidFill>
                <a:srgbClr val="000000"/>
              </a:solidFill>
              <a:latin typeface="Arial"/>
              <a:cs typeface="Arial"/>
              <a:sym typeface="Arial"/>
            </a:endParaRPr>
          </a:p>
        </p:txBody>
      </p:sp>
    </p:spTree>
    <p:extLst>
      <p:ext uri="{BB962C8B-B14F-4D97-AF65-F5344CB8AC3E}">
        <p14:creationId xmlns:p14="http://schemas.microsoft.com/office/powerpoint/2010/main" val="193534077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0" baseline="0">
          <a:ln>
            <a:noFill/>
          </a:ln>
          <a:solidFill>
            <a:srgbClr val="004EEA"/>
          </a:solidFill>
          <a:uFillTx/>
          <a:latin typeface="Arial"/>
          <a:ea typeface="Arial"/>
          <a:cs typeface="Arial"/>
          <a:sym typeface="Arial"/>
        </a:defRPr>
      </a:lvl1pPr>
      <a:lvl2pPr marL="0" marR="0" indent="0" algn="ctr" defTabSz="914400" rtl="0" latinLnBrk="0">
        <a:lnSpc>
          <a:spcPct val="100000"/>
        </a:lnSpc>
        <a:spcBef>
          <a:spcPts val="0"/>
        </a:spcBef>
        <a:spcAft>
          <a:spcPts val="0"/>
        </a:spcAft>
        <a:buClrTx/>
        <a:buSzTx/>
        <a:buFontTx/>
        <a:buNone/>
        <a:tabLst/>
        <a:defRPr sz="3200" b="1" i="0" u="none" strike="noStrike" cap="none" spc="0" baseline="0">
          <a:ln>
            <a:noFill/>
          </a:ln>
          <a:solidFill>
            <a:srgbClr val="004EEA"/>
          </a:solidFill>
          <a:uFillTx/>
          <a:latin typeface="Arial"/>
          <a:ea typeface="Arial"/>
          <a:cs typeface="Arial"/>
          <a:sym typeface="Arial"/>
        </a:defRPr>
      </a:lvl2pPr>
      <a:lvl3pPr marL="0" marR="0" indent="0" algn="ctr" defTabSz="914400" rtl="0" latinLnBrk="0">
        <a:lnSpc>
          <a:spcPct val="100000"/>
        </a:lnSpc>
        <a:spcBef>
          <a:spcPts val="0"/>
        </a:spcBef>
        <a:spcAft>
          <a:spcPts val="0"/>
        </a:spcAft>
        <a:buClrTx/>
        <a:buSzTx/>
        <a:buFontTx/>
        <a:buNone/>
        <a:tabLst/>
        <a:defRPr sz="3200" b="1" i="0" u="none" strike="noStrike" cap="none" spc="0" baseline="0">
          <a:ln>
            <a:noFill/>
          </a:ln>
          <a:solidFill>
            <a:srgbClr val="004EEA"/>
          </a:solidFill>
          <a:uFillTx/>
          <a:latin typeface="Arial"/>
          <a:ea typeface="Arial"/>
          <a:cs typeface="Arial"/>
          <a:sym typeface="Arial"/>
        </a:defRPr>
      </a:lvl3pPr>
      <a:lvl4pPr marL="0" marR="0" indent="0" algn="ctr" defTabSz="914400" rtl="0" latinLnBrk="0">
        <a:lnSpc>
          <a:spcPct val="100000"/>
        </a:lnSpc>
        <a:spcBef>
          <a:spcPts val="0"/>
        </a:spcBef>
        <a:spcAft>
          <a:spcPts val="0"/>
        </a:spcAft>
        <a:buClrTx/>
        <a:buSzTx/>
        <a:buFontTx/>
        <a:buNone/>
        <a:tabLst/>
        <a:defRPr sz="3200" b="1" i="0" u="none" strike="noStrike" cap="none" spc="0" baseline="0">
          <a:ln>
            <a:noFill/>
          </a:ln>
          <a:solidFill>
            <a:srgbClr val="004EEA"/>
          </a:solidFill>
          <a:uFillTx/>
          <a:latin typeface="Arial"/>
          <a:ea typeface="Arial"/>
          <a:cs typeface="Arial"/>
          <a:sym typeface="Arial"/>
        </a:defRPr>
      </a:lvl4pPr>
      <a:lvl5pPr marL="0" marR="0" indent="0" algn="ctr" defTabSz="914400" rtl="0" latinLnBrk="0">
        <a:lnSpc>
          <a:spcPct val="100000"/>
        </a:lnSpc>
        <a:spcBef>
          <a:spcPts val="0"/>
        </a:spcBef>
        <a:spcAft>
          <a:spcPts val="0"/>
        </a:spcAft>
        <a:buClrTx/>
        <a:buSzTx/>
        <a:buFontTx/>
        <a:buNone/>
        <a:tabLst/>
        <a:defRPr sz="3200" b="1" i="0" u="none" strike="noStrike" cap="none" spc="0" baseline="0">
          <a:ln>
            <a:noFill/>
          </a:ln>
          <a:solidFill>
            <a:srgbClr val="004EEA"/>
          </a:solidFill>
          <a:uFillTx/>
          <a:latin typeface="Arial"/>
          <a:ea typeface="Arial"/>
          <a:cs typeface="Arial"/>
          <a:sym typeface="Arial"/>
        </a:defRPr>
      </a:lvl5pPr>
      <a:lvl6pPr marL="0" marR="0" indent="457134" algn="ctr" defTabSz="914400" rtl="0" latinLnBrk="0">
        <a:lnSpc>
          <a:spcPct val="100000"/>
        </a:lnSpc>
        <a:spcBef>
          <a:spcPts val="0"/>
        </a:spcBef>
        <a:spcAft>
          <a:spcPts val="0"/>
        </a:spcAft>
        <a:buClrTx/>
        <a:buSzTx/>
        <a:buFontTx/>
        <a:buNone/>
        <a:tabLst/>
        <a:defRPr sz="3200" b="1" i="0" u="none" strike="noStrike" cap="none" spc="0" baseline="0">
          <a:ln>
            <a:noFill/>
          </a:ln>
          <a:solidFill>
            <a:srgbClr val="004EEA"/>
          </a:solidFill>
          <a:uFillTx/>
          <a:latin typeface="Arial"/>
          <a:ea typeface="Arial"/>
          <a:cs typeface="Arial"/>
          <a:sym typeface="Arial"/>
        </a:defRPr>
      </a:lvl6pPr>
      <a:lvl7pPr marL="0" marR="0" indent="914269" algn="ctr" defTabSz="914400" rtl="0" latinLnBrk="0">
        <a:lnSpc>
          <a:spcPct val="100000"/>
        </a:lnSpc>
        <a:spcBef>
          <a:spcPts val="0"/>
        </a:spcBef>
        <a:spcAft>
          <a:spcPts val="0"/>
        </a:spcAft>
        <a:buClrTx/>
        <a:buSzTx/>
        <a:buFontTx/>
        <a:buNone/>
        <a:tabLst/>
        <a:defRPr sz="3200" b="1" i="0" u="none" strike="noStrike" cap="none" spc="0" baseline="0">
          <a:ln>
            <a:noFill/>
          </a:ln>
          <a:solidFill>
            <a:srgbClr val="004EEA"/>
          </a:solidFill>
          <a:uFillTx/>
          <a:latin typeface="Arial"/>
          <a:ea typeface="Arial"/>
          <a:cs typeface="Arial"/>
          <a:sym typeface="Arial"/>
        </a:defRPr>
      </a:lvl7pPr>
      <a:lvl8pPr marL="0" marR="0" indent="1371403" algn="ctr" defTabSz="914400" rtl="0" latinLnBrk="0">
        <a:lnSpc>
          <a:spcPct val="100000"/>
        </a:lnSpc>
        <a:spcBef>
          <a:spcPts val="0"/>
        </a:spcBef>
        <a:spcAft>
          <a:spcPts val="0"/>
        </a:spcAft>
        <a:buClrTx/>
        <a:buSzTx/>
        <a:buFontTx/>
        <a:buNone/>
        <a:tabLst/>
        <a:defRPr sz="3200" b="1" i="0" u="none" strike="noStrike" cap="none" spc="0" baseline="0">
          <a:ln>
            <a:noFill/>
          </a:ln>
          <a:solidFill>
            <a:srgbClr val="004EEA"/>
          </a:solidFill>
          <a:uFillTx/>
          <a:latin typeface="Arial"/>
          <a:ea typeface="Arial"/>
          <a:cs typeface="Arial"/>
          <a:sym typeface="Arial"/>
        </a:defRPr>
      </a:lvl8pPr>
      <a:lvl9pPr marL="0" marR="0" indent="1828538" algn="ctr" defTabSz="914400" rtl="0" latinLnBrk="0">
        <a:lnSpc>
          <a:spcPct val="100000"/>
        </a:lnSpc>
        <a:spcBef>
          <a:spcPts val="0"/>
        </a:spcBef>
        <a:spcAft>
          <a:spcPts val="0"/>
        </a:spcAft>
        <a:buClrTx/>
        <a:buSzTx/>
        <a:buFontTx/>
        <a:buNone/>
        <a:tabLst/>
        <a:defRPr sz="3200" b="1" i="0" u="none" strike="noStrike" cap="none" spc="0" baseline="0">
          <a:ln>
            <a:noFill/>
          </a:ln>
          <a:solidFill>
            <a:srgbClr val="004EEA"/>
          </a:solidFill>
          <a:uFillTx/>
          <a:latin typeface="Arial"/>
          <a:ea typeface="Arial"/>
          <a:cs typeface="Arial"/>
          <a:sym typeface="Arial"/>
        </a:defRPr>
      </a:lvl9pPr>
    </p:titleStyle>
    <p:bodyStyle>
      <a:lvl1pPr marL="341313" marR="0" indent="-341313" algn="l" defTabSz="914400" rtl="0" latinLnBrk="0">
        <a:lnSpc>
          <a:spcPct val="100000"/>
        </a:lnSpc>
        <a:spcBef>
          <a:spcPts val="500"/>
        </a:spcBef>
        <a:spcAft>
          <a:spcPts val="0"/>
        </a:spcAft>
        <a:buClrTx/>
        <a:buSzTx/>
        <a:buFontTx/>
        <a:buNone/>
        <a:tabLst/>
        <a:defRPr sz="2400" b="1" i="0" u="none" strike="noStrike" cap="none" spc="0" baseline="0">
          <a:ln>
            <a:noFill/>
          </a:ln>
          <a:solidFill>
            <a:srgbClr val="000000"/>
          </a:solidFill>
          <a:uFillTx/>
          <a:latin typeface="Arial"/>
          <a:ea typeface="Arial"/>
          <a:cs typeface="Arial"/>
          <a:sym typeface="Arial"/>
        </a:defRPr>
      </a:lvl1pPr>
      <a:lvl2pPr marL="386715" marR="0" indent="-272415" algn="l" defTabSz="914400" rtl="0" latinLnBrk="0">
        <a:lnSpc>
          <a:spcPct val="100000"/>
        </a:lnSpc>
        <a:spcBef>
          <a:spcPts val="500"/>
        </a:spcBef>
        <a:spcAft>
          <a:spcPts val="0"/>
        </a:spcAft>
        <a:buClrTx/>
        <a:buSzPct val="100000"/>
        <a:buFontTx/>
        <a:buChar char="➢"/>
        <a:tabLst/>
        <a:defRPr sz="2400" b="1" i="0" u="none" strike="noStrike" cap="none" spc="0" baseline="0">
          <a:ln>
            <a:noFill/>
          </a:ln>
          <a:solidFill>
            <a:srgbClr val="000000"/>
          </a:solidFill>
          <a:uFillTx/>
          <a:latin typeface="Arial"/>
          <a:ea typeface="Arial"/>
          <a:cs typeface="Arial"/>
          <a:sym typeface="Arial"/>
        </a:defRPr>
      </a:lvl2pPr>
      <a:lvl3pPr marL="729615" marR="0" indent="-272415" algn="l" defTabSz="914400" rtl="0" latinLnBrk="0">
        <a:lnSpc>
          <a:spcPct val="100000"/>
        </a:lnSpc>
        <a:spcBef>
          <a:spcPts val="500"/>
        </a:spcBef>
        <a:spcAft>
          <a:spcPts val="0"/>
        </a:spcAft>
        <a:buClrTx/>
        <a:buSzPct val="100000"/>
        <a:buFontTx/>
        <a:buChar char="•"/>
        <a:tabLst/>
        <a:defRPr sz="2400" b="1" i="0" u="none" strike="noStrike" cap="none" spc="0" baseline="0">
          <a:ln>
            <a:noFill/>
          </a:ln>
          <a:solidFill>
            <a:srgbClr val="000000"/>
          </a:solidFill>
          <a:uFillTx/>
          <a:latin typeface="Arial"/>
          <a:ea typeface="Arial"/>
          <a:cs typeface="Arial"/>
          <a:sym typeface="Arial"/>
        </a:defRPr>
      </a:lvl3pPr>
      <a:lvl4pPr marL="1102783" marR="0" indent="-302683" algn="l" defTabSz="914400" rtl="0" latinLnBrk="0">
        <a:lnSpc>
          <a:spcPct val="100000"/>
        </a:lnSpc>
        <a:spcBef>
          <a:spcPts val="500"/>
        </a:spcBef>
        <a:spcAft>
          <a:spcPts val="0"/>
        </a:spcAft>
        <a:buClrTx/>
        <a:buSzPct val="100000"/>
        <a:buFontTx/>
        <a:buChar char="–"/>
        <a:tabLst/>
        <a:defRPr sz="2400" b="1" i="0" u="none" strike="noStrike" cap="none" spc="0" baseline="0">
          <a:ln>
            <a:noFill/>
          </a:ln>
          <a:solidFill>
            <a:srgbClr val="000000"/>
          </a:solidFill>
          <a:uFillTx/>
          <a:latin typeface="Arial"/>
          <a:ea typeface="Arial"/>
          <a:cs typeface="Arial"/>
          <a:sym typeface="Arial"/>
        </a:defRPr>
      </a:lvl4pPr>
      <a:lvl5pPr marL="1445683" marR="0" indent="-302683" algn="l" defTabSz="914400" rtl="0" latinLnBrk="0">
        <a:lnSpc>
          <a:spcPct val="100000"/>
        </a:lnSpc>
        <a:spcBef>
          <a:spcPts val="500"/>
        </a:spcBef>
        <a:spcAft>
          <a:spcPts val="0"/>
        </a:spcAft>
        <a:buClrTx/>
        <a:buSzPct val="100000"/>
        <a:buFontTx/>
        <a:buChar char="»"/>
        <a:tabLst/>
        <a:defRPr sz="2400" b="1" i="0" u="none" strike="noStrike" cap="none" spc="0" baseline="0">
          <a:ln>
            <a:noFill/>
          </a:ln>
          <a:solidFill>
            <a:srgbClr val="000000"/>
          </a:solidFill>
          <a:uFillTx/>
          <a:latin typeface="Arial"/>
          <a:ea typeface="Arial"/>
          <a:cs typeface="Arial"/>
          <a:sym typeface="Arial"/>
        </a:defRPr>
      </a:lvl5pPr>
      <a:lvl6pPr marL="1904727" marR="0" indent="-304756" algn="l" defTabSz="914400" rtl="0" latinLnBrk="0">
        <a:lnSpc>
          <a:spcPct val="100000"/>
        </a:lnSpc>
        <a:spcBef>
          <a:spcPts val="500"/>
        </a:spcBef>
        <a:spcAft>
          <a:spcPts val="0"/>
        </a:spcAft>
        <a:buClrTx/>
        <a:buSzPct val="100000"/>
        <a:buFontTx/>
        <a:buChar char="»"/>
        <a:tabLst/>
        <a:defRPr sz="2400" b="1" i="0" u="none" strike="noStrike" cap="none" spc="0" baseline="0">
          <a:ln>
            <a:noFill/>
          </a:ln>
          <a:solidFill>
            <a:srgbClr val="000000"/>
          </a:solidFill>
          <a:uFillTx/>
          <a:latin typeface="Arial"/>
          <a:ea typeface="Arial"/>
          <a:cs typeface="Arial"/>
          <a:sym typeface="Arial"/>
        </a:defRPr>
      </a:lvl6pPr>
      <a:lvl7pPr marL="2361863" marR="0" indent="-304756" algn="l" defTabSz="914400" rtl="0" latinLnBrk="0">
        <a:lnSpc>
          <a:spcPct val="100000"/>
        </a:lnSpc>
        <a:spcBef>
          <a:spcPts val="500"/>
        </a:spcBef>
        <a:spcAft>
          <a:spcPts val="0"/>
        </a:spcAft>
        <a:buClrTx/>
        <a:buSzPct val="100000"/>
        <a:buFontTx/>
        <a:buChar char="»"/>
        <a:tabLst/>
        <a:defRPr sz="2400" b="1" i="0" u="none" strike="noStrike" cap="none" spc="0" baseline="0">
          <a:ln>
            <a:noFill/>
          </a:ln>
          <a:solidFill>
            <a:srgbClr val="000000"/>
          </a:solidFill>
          <a:uFillTx/>
          <a:latin typeface="Arial"/>
          <a:ea typeface="Arial"/>
          <a:cs typeface="Arial"/>
          <a:sym typeface="Arial"/>
        </a:defRPr>
      </a:lvl7pPr>
      <a:lvl8pPr marL="2818997" marR="0" indent="-304756" algn="l" defTabSz="914400" rtl="0" latinLnBrk="0">
        <a:lnSpc>
          <a:spcPct val="100000"/>
        </a:lnSpc>
        <a:spcBef>
          <a:spcPts val="500"/>
        </a:spcBef>
        <a:spcAft>
          <a:spcPts val="0"/>
        </a:spcAft>
        <a:buClrTx/>
        <a:buSzPct val="100000"/>
        <a:buFontTx/>
        <a:buChar char="»"/>
        <a:tabLst/>
        <a:defRPr sz="2400" b="1" i="0" u="none" strike="noStrike" cap="none" spc="0" baseline="0">
          <a:ln>
            <a:noFill/>
          </a:ln>
          <a:solidFill>
            <a:srgbClr val="000000"/>
          </a:solidFill>
          <a:uFillTx/>
          <a:latin typeface="Arial"/>
          <a:ea typeface="Arial"/>
          <a:cs typeface="Arial"/>
          <a:sym typeface="Arial"/>
        </a:defRPr>
      </a:lvl8pPr>
      <a:lvl9pPr marL="3276132" marR="0" indent="-304756" algn="l" defTabSz="914400" rtl="0" latinLnBrk="0">
        <a:lnSpc>
          <a:spcPct val="100000"/>
        </a:lnSpc>
        <a:spcBef>
          <a:spcPts val="500"/>
        </a:spcBef>
        <a:spcAft>
          <a:spcPts val="0"/>
        </a:spcAft>
        <a:buClrTx/>
        <a:buSzPct val="100000"/>
        <a:buFontTx/>
        <a:buChar char="»"/>
        <a:tabLst/>
        <a:defRPr sz="2400" b="1" i="0" u="none" strike="noStrike" cap="none" spc="0" baseline="0">
          <a:ln>
            <a:noFill/>
          </a:ln>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894257" y="1302296"/>
            <a:ext cx="1418836" cy="2011437"/>
          </a:xfrm>
          <a:prstGeom prst="rect">
            <a:avLst/>
          </a:prstGeom>
          <a:no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cxnSp>
        <p:nvCxnSpPr>
          <p:cNvPr id="22" name="Straight Connector 4"/>
          <p:cNvCxnSpPr/>
          <p:nvPr/>
        </p:nvCxnSpPr>
        <p:spPr>
          <a:xfrm>
            <a:off x="2044700" y="673100"/>
            <a:ext cx="0" cy="5727700"/>
          </a:xfrm>
          <a:prstGeom prst="line">
            <a:avLst/>
          </a:prstGeom>
          <a:noFill/>
          <a:ln w="9525" cap="flat" cmpd="sng" algn="ctr">
            <a:solidFill>
              <a:srgbClr val="444D26">
                <a:lumMod val="75000"/>
              </a:srgbClr>
            </a:solidFill>
            <a:prstDash val="solid"/>
          </a:ln>
          <a:effectLst>
            <a:outerShdw blurRad="31750" dir="2700000" algn="tl" rotWithShape="0">
              <a:srgbClr val="000000">
                <a:alpha val="55000"/>
              </a:srgbClr>
            </a:outerShdw>
          </a:effectLst>
          <a:scene3d>
            <a:camera prst="orthographicFront"/>
            <a:lightRig rig="threePt" dir="t"/>
          </a:scene3d>
          <a:sp3d prstMaterial="dkEdge"/>
        </p:spPr>
      </p:cxnSp>
      <p:sp>
        <p:nvSpPr>
          <p:cNvPr id="4" name="5-Point Star 3"/>
          <p:cNvSpPr>
            <a:spLocks noChangeAspect="1"/>
          </p:cNvSpPr>
          <p:nvPr/>
        </p:nvSpPr>
        <p:spPr>
          <a:xfrm>
            <a:off x="1939595" y="396739"/>
            <a:ext cx="210209" cy="182880"/>
          </a:xfrm>
          <a:prstGeom prst="star5">
            <a:avLst/>
          </a:prstGeom>
          <a:solidFill>
            <a:srgbClr val="FFC000"/>
          </a:solidFill>
          <a:ln>
            <a:solidFill>
              <a:schemeClr val="accent4">
                <a:lumMod val="75000"/>
                <a:alpha val="58000"/>
              </a:schemeClr>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ounded Rectangle 11"/>
          <p:cNvSpPr/>
          <p:nvPr/>
        </p:nvSpPr>
        <p:spPr>
          <a:xfrm>
            <a:off x="85063" y="1156404"/>
            <a:ext cx="1866900" cy="595906"/>
          </a:xfrm>
          <a:prstGeom prst="roundRect">
            <a:avLst/>
          </a:prstGeom>
          <a:solidFill>
            <a:schemeClr val="accent3">
              <a:lumOff val="44000"/>
            </a:schemeClr>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smtClean="0">
                <a:solidFill>
                  <a:srgbClr val="000000"/>
                </a:solidFill>
                <a:latin typeface="Arial"/>
                <a:ea typeface="Arial"/>
                <a:cs typeface="Arial"/>
                <a:sym typeface="Arial"/>
              </a:rPr>
              <a:t>DOD Civilians </a:t>
            </a:r>
            <a:r>
              <a:rPr lang="en-US" sz="1100" i="1" dirty="0" smtClean="0">
                <a:solidFill>
                  <a:srgbClr val="000000"/>
                </a:solidFill>
                <a:latin typeface="Arial"/>
                <a:ea typeface="Arial"/>
                <a:cs typeface="Arial"/>
                <a:sym typeface="Arial"/>
              </a:rPr>
              <a:t>*must be at least 18 </a:t>
            </a:r>
            <a:r>
              <a:rPr lang="en-US" sz="1100" i="1" dirty="0" err="1" smtClean="0">
                <a:solidFill>
                  <a:srgbClr val="000000"/>
                </a:solidFill>
                <a:latin typeface="Arial"/>
                <a:ea typeface="Arial"/>
                <a:cs typeface="Arial"/>
                <a:sym typeface="Arial"/>
              </a:rPr>
              <a:t>yrs</a:t>
            </a:r>
            <a:r>
              <a:rPr lang="en-US" sz="1100" i="1" dirty="0" smtClean="0">
                <a:solidFill>
                  <a:srgbClr val="000000"/>
                </a:solidFill>
                <a:latin typeface="Arial"/>
                <a:ea typeface="Arial"/>
                <a:cs typeface="Arial"/>
                <a:sym typeface="Arial"/>
              </a:rPr>
              <a:t> old</a:t>
            </a:r>
            <a:endParaRPr kumimoji="0" lang="en-US" sz="1100" b="0" i="1" u="none" strike="noStrike" cap="none" spc="0" normalizeH="0" baseline="0" dirty="0">
              <a:ln>
                <a:noFill/>
              </a:ln>
              <a:solidFill>
                <a:srgbClr val="000000"/>
              </a:solidFill>
              <a:effectLst/>
              <a:uFillTx/>
              <a:latin typeface="Arial"/>
              <a:ea typeface="Arial"/>
              <a:cs typeface="Arial"/>
              <a:sym typeface="Arial"/>
            </a:endParaRPr>
          </a:p>
        </p:txBody>
      </p:sp>
      <p:sp>
        <p:nvSpPr>
          <p:cNvPr id="13" name="Rounded Rectangle 12"/>
          <p:cNvSpPr/>
          <p:nvPr/>
        </p:nvSpPr>
        <p:spPr>
          <a:xfrm>
            <a:off x="72695" y="2294191"/>
            <a:ext cx="698500" cy="306465"/>
          </a:xfrm>
          <a:prstGeom prst="roundRect">
            <a:avLst/>
          </a:prstGeom>
          <a:solidFill>
            <a:schemeClr val="accent3">
              <a:lumOff val="44000"/>
            </a:schemeClr>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Informal</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4" name="Rounded Rectangle 13"/>
          <p:cNvSpPr/>
          <p:nvPr/>
        </p:nvSpPr>
        <p:spPr>
          <a:xfrm>
            <a:off x="800100" y="2465512"/>
            <a:ext cx="711200" cy="510776"/>
          </a:xfrm>
          <a:prstGeom prst="roundRect">
            <a:avLst/>
          </a:prstGeom>
          <a:solidFill>
            <a:schemeClr val="accent3">
              <a:lumOff val="44000"/>
            </a:schemeClr>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Alleged Incident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9" name="Rounded Rectangle 18"/>
          <p:cNvSpPr/>
          <p:nvPr/>
        </p:nvSpPr>
        <p:spPr>
          <a:xfrm>
            <a:off x="771195" y="3289627"/>
            <a:ext cx="711200" cy="510776"/>
          </a:xfrm>
          <a:prstGeom prst="roundRect">
            <a:avLst/>
          </a:prstGeom>
          <a:solidFill>
            <a:schemeClr val="accent3">
              <a:lumOff val="44000"/>
            </a:schemeClr>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Contact EEO </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0" name="Rounded Rectangle 19"/>
          <p:cNvSpPr/>
          <p:nvPr/>
        </p:nvSpPr>
        <p:spPr>
          <a:xfrm>
            <a:off x="771195" y="4100542"/>
            <a:ext cx="917906" cy="510776"/>
          </a:xfrm>
          <a:prstGeom prst="roundRect">
            <a:avLst/>
          </a:prstGeom>
          <a:solidFill>
            <a:schemeClr val="accent3">
              <a:lumOff val="44000"/>
            </a:schemeClr>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Traditional Counseling</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3" name="Rounded Rectangle 22"/>
          <p:cNvSpPr/>
          <p:nvPr/>
        </p:nvSpPr>
        <p:spPr>
          <a:xfrm>
            <a:off x="778637" y="4912499"/>
            <a:ext cx="711200" cy="510776"/>
          </a:xfrm>
          <a:prstGeom prst="roundRect">
            <a:avLst/>
          </a:prstGeom>
          <a:solidFill>
            <a:schemeClr val="accent3">
              <a:lumOff val="44000"/>
            </a:schemeClr>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Final Review</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4" name="Rounded Rectangle 23"/>
          <p:cNvSpPr/>
          <p:nvPr/>
        </p:nvSpPr>
        <p:spPr>
          <a:xfrm>
            <a:off x="771195" y="5735572"/>
            <a:ext cx="956005" cy="510776"/>
          </a:xfrm>
          <a:prstGeom prst="roundRect">
            <a:avLst/>
          </a:prstGeom>
          <a:solidFill>
            <a:schemeClr val="accent3">
              <a:lumOff val="44000"/>
            </a:schemeClr>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Formal Complaint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5" name="Rounded Rectangle 24"/>
          <p:cNvSpPr/>
          <p:nvPr/>
        </p:nvSpPr>
        <p:spPr>
          <a:xfrm>
            <a:off x="72695" y="3775428"/>
            <a:ext cx="698500" cy="306465"/>
          </a:xfrm>
          <a:prstGeom prst="roundRect">
            <a:avLst/>
          </a:prstGeom>
          <a:solidFill>
            <a:schemeClr val="accent3">
              <a:lumOff val="44000"/>
            </a:schemeClr>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200" dirty="0">
                <a:solidFill>
                  <a:srgbClr val="000000"/>
                </a:solidFill>
                <a:latin typeface="Arial"/>
                <a:ea typeface="Arial"/>
                <a:cs typeface="Arial"/>
                <a:sym typeface="Arial"/>
              </a:rPr>
              <a:t>F</a:t>
            </a:r>
            <a:r>
              <a:rPr kumimoji="0" lang="en-US" sz="1200" b="0" i="0" u="none" strike="noStrike" cap="none" spc="0" normalizeH="0" baseline="0" dirty="0" smtClean="0">
                <a:ln>
                  <a:noFill/>
                </a:ln>
                <a:solidFill>
                  <a:srgbClr val="000000"/>
                </a:solidFill>
                <a:effectLst/>
                <a:uFillTx/>
                <a:latin typeface="Arial"/>
                <a:ea typeface="Arial"/>
                <a:cs typeface="Arial"/>
                <a:sym typeface="Arial"/>
              </a:rPr>
              <a:t>ormal</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5" name="Down Arrow 14"/>
          <p:cNvSpPr/>
          <p:nvPr/>
        </p:nvSpPr>
        <p:spPr>
          <a:xfrm>
            <a:off x="1095375" y="1841740"/>
            <a:ext cx="120649" cy="454356"/>
          </a:xfrm>
          <a:prstGeom prst="downArrow">
            <a:avLst/>
          </a:prstGeom>
          <a:solidFill>
            <a:schemeClr val="accent1">
              <a:lumMod val="50000"/>
            </a:schemeClr>
          </a:solidFill>
          <a:ln w="25400" cap="flat">
            <a:solidFill>
              <a:schemeClr val="accent1">
                <a:lumMod val="25000"/>
              </a:schemeClr>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Arial"/>
              <a:ea typeface="Arial"/>
              <a:cs typeface="Arial"/>
              <a:sym typeface="Arial"/>
            </a:endParaRPr>
          </a:p>
        </p:txBody>
      </p:sp>
      <p:sp>
        <p:nvSpPr>
          <p:cNvPr id="26" name="Down Arrow 25"/>
          <p:cNvSpPr/>
          <p:nvPr/>
        </p:nvSpPr>
        <p:spPr>
          <a:xfrm>
            <a:off x="1018513" y="3002643"/>
            <a:ext cx="281697" cy="258774"/>
          </a:xfrm>
          <a:prstGeom prst="downArrow">
            <a:avLst/>
          </a:prstGeom>
          <a:solidFill>
            <a:schemeClr val="accent1">
              <a:lumMod val="50000"/>
            </a:schemeClr>
          </a:solidFill>
          <a:ln w="25400" cap="flat">
            <a:solidFill>
              <a:schemeClr val="accent1">
                <a:lumMod val="25000"/>
              </a:schemeClr>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Arial"/>
              <a:ea typeface="Arial"/>
              <a:cs typeface="Arial"/>
              <a:sym typeface="Arial"/>
            </a:endParaRPr>
          </a:p>
        </p:txBody>
      </p:sp>
      <p:sp>
        <p:nvSpPr>
          <p:cNvPr id="27" name="Down Arrow 26"/>
          <p:cNvSpPr/>
          <p:nvPr/>
        </p:nvSpPr>
        <p:spPr>
          <a:xfrm>
            <a:off x="1044243" y="3795274"/>
            <a:ext cx="250278" cy="286619"/>
          </a:xfrm>
          <a:prstGeom prst="downArrow">
            <a:avLst/>
          </a:prstGeom>
          <a:solidFill>
            <a:schemeClr val="accent1">
              <a:lumMod val="50000"/>
            </a:schemeClr>
          </a:solidFill>
          <a:ln w="25400" cap="flat">
            <a:solidFill>
              <a:schemeClr val="accent1">
                <a:lumMod val="25000"/>
              </a:schemeClr>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Arial"/>
              <a:ea typeface="Arial"/>
              <a:cs typeface="Arial"/>
              <a:sym typeface="Arial"/>
            </a:endParaRPr>
          </a:p>
        </p:txBody>
      </p:sp>
      <p:sp>
        <p:nvSpPr>
          <p:cNvPr id="28" name="Down Arrow 27"/>
          <p:cNvSpPr/>
          <p:nvPr/>
        </p:nvSpPr>
        <p:spPr>
          <a:xfrm>
            <a:off x="1044243" y="4624498"/>
            <a:ext cx="267030" cy="300139"/>
          </a:xfrm>
          <a:prstGeom prst="downArrow">
            <a:avLst/>
          </a:prstGeom>
          <a:solidFill>
            <a:schemeClr val="accent1">
              <a:lumMod val="50000"/>
            </a:schemeClr>
          </a:solidFill>
          <a:ln w="25400" cap="flat">
            <a:solidFill>
              <a:schemeClr val="accent1">
                <a:lumMod val="25000"/>
              </a:schemeClr>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Arial"/>
              <a:ea typeface="Arial"/>
              <a:cs typeface="Arial"/>
              <a:sym typeface="Arial"/>
            </a:endParaRPr>
          </a:p>
        </p:txBody>
      </p:sp>
      <p:sp>
        <p:nvSpPr>
          <p:cNvPr id="29" name="Down Arrow 28"/>
          <p:cNvSpPr/>
          <p:nvPr/>
        </p:nvSpPr>
        <p:spPr>
          <a:xfrm>
            <a:off x="1046707" y="5411137"/>
            <a:ext cx="262102" cy="300139"/>
          </a:xfrm>
          <a:prstGeom prst="downArrow">
            <a:avLst/>
          </a:prstGeom>
          <a:solidFill>
            <a:schemeClr val="accent1">
              <a:lumMod val="50000"/>
            </a:schemeClr>
          </a:solidFill>
          <a:ln w="25400" cap="flat">
            <a:solidFill>
              <a:schemeClr val="accent1">
                <a:lumMod val="25000"/>
              </a:schemeClr>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Arial"/>
              <a:ea typeface="Arial"/>
              <a:cs typeface="Arial"/>
              <a:sym typeface="Arial"/>
            </a:endParaRPr>
          </a:p>
        </p:txBody>
      </p:sp>
      <p:sp>
        <p:nvSpPr>
          <p:cNvPr id="18" name="Left Brace 17"/>
          <p:cNvSpPr/>
          <p:nvPr/>
        </p:nvSpPr>
        <p:spPr>
          <a:xfrm>
            <a:off x="596365" y="2698185"/>
            <a:ext cx="155448" cy="914400"/>
          </a:xfrm>
          <a:prstGeom prst="leftBrace">
            <a:avLst/>
          </a:prstGeom>
          <a:noFill/>
          <a:ln w="25400" cap="flat">
            <a:solidFill>
              <a:schemeClr val="accent1">
                <a:lumMod val="75000"/>
              </a:schemeClr>
            </a:solidFill>
            <a:prstDash val="solid"/>
            <a:round/>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endParaRPr>
          </a:p>
        </p:txBody>
      </p:sp>
      <p:sp>
        <p:nvSpPr>
          <p:cNvPr id="30" name="Left Brace 29"/>
          <p:cNvSpPr/>
          <p:nvPr/>
        </p:nvSpPr>
        <p:spPr>
          <a:xfrm>
            <a:off x="590167" y="4317366"/>
            <a:ext cx="151816" cy="1702433"/>
          </a:xfrm>
          <a:prstGeom prst="leftBrace">
            <a:avLst/>
          </a:prstGeom>
          <a:noFill/>
          <a:ln w="25400" cap="flat">
            <a:solidFill>
              <a:schemeClr val="accent1">
                <a:lumMod val="75000"/>
              </a:schemeClr>
            </a:solidFill>
            <a:prstDash val="solid"/>
            <a:round/>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endParaRPr>
          </a:p>
        </p:txBody>
      </p:sp>
      <p:sp>
        <p:nvSpPr>
          <p:cNvPr id="31" name="TextBox 30"/>
          <p:cNvSpPr txBox="1"/>
          <p:nvPr/>
        </p:nvSpPr>
        <p:spPr>
          <a:xfrm>
            <a:off x="106258" y="2929415"/>
            <a:ext cx="519270"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0-45 days</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32" name="TextBox 31"/>
          <p:cNvSpPr txBox="1"/>
          <p:nvPr/>
        </p:nvSpPr>
        <p:spPr>
          <a:xfrm>
            <a:off x="93214" y="4912391"/>
            <a:ext cx="519270"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200" dirty="0" smtClean="0">
                <a:solidFill>
                  <a:srgbClr val="000000"/>
                </a:solidFill>
                <a:latin typeface="Arial"/>
                <a:ea typeface="Arial"/>
                <a:cs typeface="Arial"/>
                <a:sym typeface="Arial"/>
              </a:rPr>
              <a:t>30</a:t>
            </a:r>
            <a:r>
              <a:rPr kumimoji="0" lang="en-US" sz="1200" b="0" i="0" u="none" strike="noStrike" cap="none" spc="0" normalizeH="0" baseline="0" dirty="0" smtClean="0">
                <a:ln>
                  <a:noFill/>
                </a:ln>
                <a:solidFill>
                  <a:srgbClr val="000000"/>
                </a:solidFill>
                <a:effectLst/>
                <a:uFillTx/>
                <a:latin typeface="Arial"/>
                <a:ea typeface="Arial"/>
                <a:cs typeface="Arial"/>
                <a:sym typeface="Arial"/>
              </a:rPr>
              <a:t> days</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33" name="Title 32"/>
          <p:cNvSpPr>
            <a:spLocks noGrp="1"/>
          </p:cNvSpPr>
          <p:nvPr>
            <p:ph type="title"/>
          </p:nvPr>
        </p:nvSpPr>
        <p:spPr>
          <a:xfrm>
            <a:off x="591624" y="363790"/>
            <a:ext cx="10972800" cy="1143001"/>
          </a:xfrm>
        </p:spPr>
        <p:txBody>
          <a:bodyPr>
            <a:normAutofit/>
          </a:bodyPr>
          <a:lstStyle/>
          <a:p>
            <a:pPr algn="r"/>
            <a:r>
              <a:rPr lang="en-US" sz="2400" dirty="0" smtClean="0">
                <a:solidFill>
                  <a:schemeClr val="accent1">
                    <a:lumMod val="50000"/>
                  </a:schemeClr>
                </a:solidFill>
              </a:rPr>
              <a:t>SEXUAL HARASSMENT COMPLAINT PROCESS</a:t>
            </a:r>
            <a:endParaRPr lang="en-US" sz="2400" dirty="0">
              <a:solidFill>
                <a:schemeClr val="accent1">
                  <a:lumMod val="50000"/>
                </a:schemeClr>
              </a:solidFill>
            </a:endParaRPr>
          </a:p>
        </p:txBody>
      </p:sp>
      <p:sp>
        <p:nvSpPr>
          <p:cNvPr id="36" name="Rectangle 35"/>
          <p:cNvSpPr/>
          <p:nvPr/>
        </p:nvSpPr>
        <p:spPr>
          <a:xfrm>
            <a:off x="2607006" y="1303018"/>
            <a:ext cx="952500" cy="369330"/>
          </a:xfrm>
          <a:prstGeom prst="rect">
            <a:avLst/>
          </a:prstGeom>
          <a:solidFill>
            <a:schemeClr val="accent3">
              <a:lumOff val="44000"/>
            </a:schemeClr>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smtClean="0">
                <a:ln>
                  <a:noFill/>
                </a:ln>
                <a:solidFill>
                  <a:srgbClr val="000000"/>
                </a:solidFill>
                <a:effectLst/>
                <a:uFillTx/>
                <a:latin typeface="Arial"/>
                <a:ea typeface="Arial"/>
                <a:cs typeface="Arial"/>
                <a:sym typeface="Arial"/>
              </a:rPr>
              <a:t>Soldiers</a:t>
            </a:r>
            <a:endParaRPr kumimoji="0" lang="en-US" sz="1800" b="0" i="0" u="none" strike="noStrike" cap="none" spc="0" normalizeH="0" baseline="0" dirty="0">
              <a:ln>
                <a:noFill/>
              </a:ln>
              <a:solidFill>
                <a:srgbClr val="000000"/>
              </a:solidFill>
              <a:effectLst/>
              <a:uFillTx/>
              <a:latin typeface="Arial"/>
              <a:ea typeface="Arial"/>
              <a:cs typeface="Arial"/>
              <a:sym typeface="Arial"/>
            </a:endParaRPr>
          </a:p>
        </p:txBody>
      </p:sp>
      <p:sp>
        <p:nvSpPr>
          <p:cNvPr id="37" name="Rectangle 36"/>
          <p:cNvSpPr/>
          <p:nvPr/>
        </p:nvSpPr>
        <p:spPr>
          <a:xfrm>
            <a:off x="5978652" y="1281872"/>
            <a:ext cx="3746500" cy="1384993"/>
          </a:xfrm>
          <a:prstGeom prst="rect">
            <a:avLst/>
          </a:prstGeom>
          <a:solidFill>
            <a:schemeClr val="accent3">
              <a:lumOff val="44000"/>
            </a:schemeClr>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Soldiers are encouraged</a:t>
            </a:r>
            <a:r>
              <a:rPr kumimoji="0" lang="en-US" sz="1200" b="0" i="0" u="none" strike="noStrike" cap="none" spc="0" normalizeH="0" dirty="0" smtClean="0">
                <a:ln>
                  <a:noFill/>
                </a:ln>
                <a:solidFill>
                  <a:srgbClr val="000000"/>
                </a:solidFill>
                <a:effectLst/>
                <a:uFillTx/>
                <a:latin typeface="Arial"/>
                <a:ea typeface="Arial"/>
                <a:cs typeface="Arial"/>
                <a:sym typeface="Arial"/>
              </a:rPr>
              <a:t> to make an INFORMAL complaint and handle at the lowest level possible.  INFORMAL complaint allows the report of inappropriate behavior without initiating an investigation.  This may be the appropriate method of reporting when the complainant simply wants th</a:t>
            </a:r>
            <a:r>
              <a:rPr lang="en-US" sz="1200" dirty="0" smtClean="0">
                <a:solidFill>
                  <a:srgbClr val="000000"/>
                </a:solidFill>
                <a:latin typeface="Arial"/>
                <a:ea typeface="Arial"/>
                <a:cs typeface="Arial"/>
                <a:sym typeface="Arial"/>
              </a:rPr>
              <a:t>e behavior to stop.</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38" name="Rectangle 37"/>
          <p:cNvSpPr/>
          <p:nvPr/>
        </p:nvSpPr>
        <p:spPr>
          <a:xfrm>
            <a:off x="10053482" y="1302296"/>
            <a:ext cx="1278400" cy="523218"/>
          </a:xfrm>
          <a:prstGeom prst="rect">
            <a:avLst/>
          </a:prstGeom>
          <a:solidFill>
            <a:schemeClr val="accent3">
              <a:lumOff val="44000"/>
            </a:schemeClr>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smtClean="0">
                <a:ln>
                  <a:noFill/>
                </a:ln>
                <a:solidFill>
                  <a:srgbClr val="000000"/>
                </a:solidFill>
                <a:effectLst/>
                <a:uFillTx/>
                <a:latin typeface="Arial"/>
                <a:ea typeface="Arial"/>
                <a:cs typeface="Arial"/>
                <a:sym typeface="Arial"/>
              </a:rPr>
              <a:t>If the Behavior</a:t>
            </a:r>
            <a:r>
              <a:rPr kumimoji="0" lang="en-US" sz="1400" b="0" i="0" u="none" strike="noStrike" cap="none" spc="0" normalizeH="0" dirty="0" smtClean="0">
                <a:ln>
                  <a:noFill/>
                </a:ln>
                <a:solidFill>
                  <a:srgbClr val="000000"/>
                </a:solidFill>
                <a:effectLst/>
                <a:uFillTx/>
                <a:latin typeface="Arial"/>
                <a:ea typeface="Arial"/>
                <a:cs typeface="Arial"/>
                <a:sym typeface="Arial"/>
              </a:rPr>
              <a:t> Persists</a:t>
            </a:r>
            <a:endParaRPr kumimoji="0" lang="en-US" sz="1400" b="0" i="0" u="none" strike="noStrike" cap="none" spc="0" normalizeH="0" baseline="0" dirty="0">
              <a:ln>
                <a:noFill/>
              </a:ln>
              <a:solidFill>
                <a:srgbClr val="000000"/>
              </a:solidFill>
              <a:effectLst/>
              <a:uFillTx/>
              <a:latin typeface="Arial"/>
              <a:ea typeface="Arial"/>
              <a:cs typeface="Arial"/>
              <a:sym typeface="Arial"/>
            </a:endParaRPr>
          </a:p>
        </p:txBody>
      </p:sp>
      <p:sp>
        <p:nvSpPr>
          <p:cNvPr id="39" name="Rectangle 38"/>
          <p:cNvSpPr/>
          <p:nvPr/>
        </p:nvSpPr>
        <p:spPr>
          <a:xfrm>
            <a:off x="4066067" y="1256965"/>
            <a:ext cx="1580970" cy="1169549"/>
          </a:xfrm>
          <a:prstGeom prst="rect">
            <a:avLst/>
          </a:prstGeom>
          <a:solidFill>
            <a:schemeClr val="accent3">
              <a:lumOff val="44000"/>
            </a:schemeClr>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1" i="1" u="none" strike="noStrike" cap="none" spc="0" normalizeH="0" baseline="0" dirty="0" smtClean="0">
                <a:ln>
                  <a:noFill/>
                </a:ln>
                <a:solidFill>
                  <a:srgbClr val="000000"/>
                </a:solidFill>
                <a:effectLst/>
                <a:uFillTx/>
                <a:latin typeface="Arial"/>
                <a:ea typeface="Arial"/>
                <a:cs typeface="Arial"/>
                <a:sym typeface="Arial"/>
              </a:rPr>
              <a:t>Call or stop by the SHARP</a:t>
            </a:r>
            <a:r>
              <a:rPr kumimoji="0" lang="en-US" sz="1400" b="1" i="1" u="none" strike="noStrike" cap="none" spc="0" normalizeH="0" dirty="0" smtClean="0">
                <a:ln>
                  <a:noFill/>
                </a:ln>
                <a:solidFill>
                  <a:srgbClr val="000000"/>
                </a:solidFill>
                <a:effectLst/>
                <a:uFillTx/>
                <a:latin typeface="Arial"/>
                <a:ea typeface="Arial"/>
                <a:cs typeface="Arial"/>
                <a:sym typeface="Arial"/>
              </a:rPr>
              <a:t> Office to clarify the best method of your concern</a:t>
            </a:r>
            <a:endParaRPr kumimoji="0" lang="en-US" sz="1400" b="1" i="1" u="none" strike="noStrike" cap="none" spc="0" normalizeH="0" baseline="0" dirty="0">
              <a:ln>
                <a:noFill/>
              </a:ln>
              <a:solidFill>
                <a:srgbClr val="000000"/>
              </a:solidFill>
              <a:effectLst/>
              <a:uFillTx/>
              <a:latin typeface="Arial"/>
              <a:ea typeface="Arial"/>
              <a:cs typeface="Arial"/>
              <a:sym typeface="Arial"/>
            </a:endParaRPr>
          </a:p>
        </p:txBody>
      </p:sp>
      <p:sp>
        <p:nvSpPr>
          <p:cNvPr id="40" name="Rectangle 39"/>
          <p:cNvSpPr/>
          <p:nvPr/>
        </p:nvSpPr>
        <p:spPr>
          <a:xfrm>
            <a:off x="4037972" y="2691270"/>
            <a:ext cx="7416801" cy="738662"/>
          </a:xfrm>
          <a:prstGeom prst="rect">
            <a:avLst/>
          </a:prstGeom>
          <a:solidFill>
            <a:schemeClr val="accent1">
              <a:lumMod val="75000"/>
            </a:schemeClr>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smtClean="0">
                <a:ln>
                  <a:noFill/>
                </a:ln>
                <a:solidFill>
                  <a:srgbClr val="000000"/>
                </a:solidFill>
                <a:effectLst/>
                <a:uFillTx/>
                <a:latin typeface="Arial"/>
                <a:ea typeface="Arial"/>
                <a:cs typeface="Arial"/>
                <a:sym typeface="Arial"/>
              </a:rPr>
              <a:t>File a </a:t>
            </a:r>
            <a:r>
              <a:rPr kumimoji="0" lang="en-US" sz="1400" b="1" i="0" u="none" strike="noStrike" cap="none" spc="0" normalizeH="0" baseline="0" dirty="0" smtClean="0">
                <a:ln>
                  <a:noFill/>
                </a:ln>
                <a:solidFill>
                  <a:srgbClr val="000000"/>
                </a:solidFill>
                <a:effectLst/>
                <a:uFillTx/>
                <a:latin typeface="Arial"/>
                <a:ea typeface="Arial"/>
                <a:cs typeface="Arial"/>
                <a:sym typeface="Arial"/>
              </a:rPr>
              <a:t>FORMAL </a:t>
            </a:r>
            <a:r>
              <a:rPr kumimoji="0" lang="en-US" sz="1400" b="0" i="0" u="none" strike="noStrike" cap="none" spc="0" normalizeH="0" baseline="0" dirty="0" smtClean="0">
                <a:ln>
                  <a:noFill/>
                </a:ln>
                <a:solidFill>
                  <a:srgbClr val="000000"/>
                </a:solidFill>
                <a:effectLst/>
                <a:uFillTx/>
                <a:latin typeface="Arial"/>
                <a:ea typeface="Arial"/>
                <a:cs typeface="Arial"/>
                <a:sym typeface="Arial"/>
              </a:rPr>
              <a:t>complaint in writing with any of</a:t>
            </a:r>
            <a:r>
              <a:rPr kumimoji="0" lang="en-US" sz="1400" b="0" i="0" u="none" strike="noStrike" cap="none" spc="0" normalizeH="0" dirty="0" smtClean="0">
                <a:ln>
                  <a:noFill/>
                </a:ln>
                <a:solidFill>
                  <a:srgbClr val="000000"/>
                </a:solidFill>
                <a:effectLst/>
                <a:uFillTx/>
                <a:latin typeface="Arial"/>
                <a:ea typeface="Arial"/>
                <a:cs typeface="Arial"/>
                <a:sym typeface="Arial"/>
              </a:rPr>
              <a:t> the following agencies.  Complaints must be filed within </a:t>
            </a:r>
            <a:r>
              <a:rPr kumimoji="0" lang="en-US" sz="1400" b="1" i="0" u="none" strike="noStrike" cap="none" spc="0" normalizeH="0" dirty="0" smtClean="0">
                <a:ln>
                  <a:noFill/>
                </a:ln>
                <a:solidFill>
                  <a:srgbClr val="000000"/>
                </a:solidFill>
                <a:effectLst/>
                <a:uFillTx/>
                <a:latin typeface="Arial"/>
                <a:ea typeface="Arial"/>
                <a:cs typeface="Arial"/>
                <a:sym typeface="Arial"/>
              </a:rPr>
              <a:t>60 days </a:t>
            </a:r>
            <a:r>
              <a:rPr kumimoji="0" lang="en-US" sz="1400" b="0" i="0" u="none" strike="noStrike" cap="none" spc="0" normalizeH="0" dirty="0" smtClean="0">
                <a:ln>
                  <a:noFill/>
                </a:ln>
                <a:solidFill>
                  <a:srgbClr val="000000"/>
                </a:solidFill>
                <a:effectLst/>
                <a:uFillTx/>
                <a:latin typeface="Arial"/>
                <a:ea typeface="Arial"/>
                <a:cs typeface="Arial"/>
                <a:sym typeface="Arial"/>
              </a:rPr>
              <a:t>of incident. – THOSE FILED AFTER 60 DAYS MAY BE PURSUED AT THE COMMANDER’S DISCRETION</a:t>
            </a:r>
            <a:endParaRPr kumimoji="0" lang="en-US" sz="1400" b="0" i="0" u="none" strike="noStrike" cap="none" spc="0" normalizeH="0" baseline="0" dirty="0">
              <a:ln>
                <a:noFill/>
              </a:ln>
              <a:solidFill>
                <a:srgbClr val="000000"/>
              </a:solidFill>
              <a:effectLst/>
              <a:uFillTx/>
              <a:latin typeface="Arial"/>
              <a:ea typeface="Arial"/>
              <a:cs typeface="Arial"/>
              <a:sym typeface="Arial"/>
            </a:endParaRPr>
          </a:p>
        </p:txBody>
      </p:sp>
      <p:sp>
        <p:nvSpPr>
          <p:cNvPr id="42" name="Rectangle 41"/>
          <p:cNvSpPr/>
          <p:nvPr/>
        </p:nvSpPr>
        <p:spPr>
          <a:xfrm>
            <a:off x="4037972" y="3681191"/>
            <a:ext cx="1486508" cy="276997"/>
          </a:xfrm>
          <a:prstGeom prst="rect">
            <a:avLst/>
          </a:prstGeom>
          <a:solidFill>
            <a:schemeClr val="accent3">
              <a:lumOff val="44000"/>
            </a:schemeClr>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Chain of Command</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43" name="Rectangle 42"/>
          <p:cNvSpPr/>
          <p:nvPr/>
        </p:nvSpPr>
        <p:spPr>
          <a:xfrm>
            <a:off x="6930652" y="3710965"/>
            <a:ext cx="872756" cy="276997"/>
          </a:xfrm>
          <a:prstGeom prst="rect">
            <a:avLst/>
          </a:prstGeom>
          <a:solidFill>
            <a:schemeClr val="accent3">
              <a:lumOff val="44000"/>
            </a:schemeClr>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SARC</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44" name="Rectangle 43"/>
          <p:cNvSpPr/>
          <p:nvPr/>
        </p:nvSpPr>
        <p:spPr>
          <a:xfrm>
            <a:off x="10016293" y="3694289"/>
            <a:ext cx="872756" cy="276997"/>
          </a:xfrm>
          <a:prstGeom prst="rect">
            <a:avLst/>
          </a:prstGeom>
          <a:solidFill>
            <a:schemeClr val="accent3">
              <a:lumOff val="44000"/>
            </a:schemeClr>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IG</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45" name="Right Arrow 44"/>
          <p:cNvSpPr/>
          <p:nvPr/>
        </p:nvSpPr>
        <p:spPr>
          <a:xfrm>
            <a:off x="3695964" y="1346031"/>
            <a:ext cx="284160" cy="320122"/>
          </a:xfrm>
          <a:prstGeom prst="rightArrow">
            <a:avLst/>
          </a:prstGeom>
          <a:solidFill>
            <a:schemeClr val="accent1">
              <a:lumMod val="50000"/>
            </a:schemeClr>
          </a:solidFill>
          <a:ln w="25400" cap="flat">
            <a:solidFill>
              <a:schemeClr val="accent1">
                <a:lumMod val="25000"/>
              </a:schemeClr>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Arial"/>
              <a:ea typeface="Arial"/>
              <a:cs typeface="Arial"/>
              <a:sym typeface="Arial"/>
            </a:endParaRPr>
          </a:p>
        </p:txBody>
      </p:sp>
      <p:sp>
        <p:nvSpPr>
          <p:cNvPr id="46" name="Right Arrow 45"/>
          <p:cNvSpPr/>
          <p:nvPr/>
        </p:nvSpPr>
        <p:spPr>
          <a:xfrm>
            <a:off x="5684734" y="1346031"/>
            <a:ext cx="284160" cy="320122"/>
          </a:xfrm>
          <a:prstGeom prst="rightArrow">
            <a:avLst/>
          </a:prstGeom>
          <a:solidFill>
            <a:schemeClr val="accent1">
              <a:lumMod val="50000"/>
            </a:schemeClr>
          </a:solidFill>
          <a:ln w="25400" cap="flat">
            <a:solidFill>
              <a:schemeClr val="accent1">
                <a:lumMod val="25000"/>
              </a:schemeClr>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Arial"/>
              <a:ea typeface="Arial"/>
              <a:cs typeface="Arial"/>
              <a:sym typeface="Arial"/>
            </a:endParaRPr>
          </a:p>
        </p:txBody>
      </p:sp>
      <p:sp>
        <p:nvSpPr>
          <p:cNvPr id="47" name="Right Arrow 46"/>
          <p:cNvSpPr/>
          <p:nvPr/>
        </p:nvSpPr>
        <p:spPr>
          <a:xfrm>
            <a:off x="9769322" y="1346031"/>
            <a:ext cx="284160" cy="320122"/>
          </a:xfrm>
          <a:prstGeom prst="rightArrow">
            <a:avLst/>
          </a:prstGeom>
          <a:solidFill>
            <a:schemeClr val="accent1">
              <a:lumMod val="50000"/>
            </a:schemeClr>
          </a:solidFill>
          <a:ln w="25400" cap="flat">
            <a:solidFill>
              <a:schemeClr val="accent1">
                <a:lumMod val="25000"/>
              </a:schemeClr>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Arial"/>
              <a:ea typeface="Arial"/>
              <a:cs typeface="Arial"/>
              <a:sym typeface="Arial"/>
            </a:endParaRPr>
          </a:p>
        </p:txBody>
      </p:sp>
      <p:sp>
        <p:nvSpPr>
          <p:cNvPr id="48" name="Right Arrow 47"/>
          <p:cNvSpPr/>
          <p:nvPr/>
        </p:nvSpPr>
        <p:spPr>
          <a:xfrm rot="5400000">
            <a:off x="10317928" y="2058150"/>
            <a:ext cx="749507" cy="392734"/>
          </a:xfrm>
          <a:prstGeom prst="rightArrow">
            <a:avLst/>
          </a:prstGeom>
          <a:solidFill>
            <a:schemeClr val="accent1">
              <a:lumMod val="50000"/>
            </a:schemeClr>
          </a:solidFill>
          <a:ln w="25400" cap="flat">
            <a:solidFill>
              <a:schemeClr val="accent1">
                <a:lumMod val="25000"/>
              </a:schemeClr>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Arial"/>
              <a:ea typeface="Arial"/>
              <a:cs typeface="Arial"/>
              <a:sym typeface="Arial"/>
            </a:endParaRPr>
          </a:p>
        </p:txBody>
      </p:sp>
      <p:sp>
        <p:nvSpPr>
          <p:cNvPr id="49" name="Right Arrow 48"/>
          <p:cNvSpPr/>
          <p:nvPr/>
        </p:nvSpPr>
        <p:spPr>
          <a:xfrm rot="5400000">
            <a:off x="4401153" y="3466837"/>
            <a:ext cx="153294" cy="188857"/>
          </a:xfrm>
          <a:prstGeom prst="rightArrow">
            <a:avLst/>
          </a:prstGeom>
          <a:solidFill>
            <a:schemeClr val="accent1">
              <a:lumMod val="50000"/>
            </a:schemeClr>
          </a:solidFill>
          <a:ln w="25400" cap="flat">
            <a:solidFill>
              <a:schemeClr val="accent1">
                <a:lumMod val="25000"/>
              </a:schemeClr>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Arial"/>
              <a:ea typeface="Arial"/>
              <a:cs typeface="Arial"/>
              <a:sym typeface="Arial"/>
            </a:endParaRPr>
          </a:p>
        </p:txBody>
      </p:sp>
      <p:sp>
        <p:nvSpPr>
          <p:cNvPr id="50" name="Right Arrow 49"/>
          <p:cNvSpPr/>
          <p:nvPr/>
        </p:nvSpPr>
        <p:spPr>
          <a:xfrm rot="5400000">
            <a:off x="7290383" y="3476401"/>
            <a:ext cx="153294" cy="188857"/>
          </a:xfrm>
          <a:prstGeom prst="rightArrow">
            <a:avLst/>
          </a:prstGeom>
          <a:solidFill>
            <a:schemeClr val="accent1">
              <a:lumMod val="50000"/>
            </a:schemeClr>
          </a:solidFill>
          <a:ln w="25400" cap="flat">
            <a:solidFill>
              <a:schemeClr val="accent1">
                <a:lumMod val="25000"/>
              </a:schemeClr>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Arial"/>
              <a:ea typeface="Arial"/>
              <a:cs typeface="Arial"/>
              <a:sym typeface="Arial"/>
            </a:endParaRPr>
          </a:p>
        </p:txBody>
      </p:sp>
      <p:sp>
        <p:nvSpPr>
          <p:cNvPr id="51" name="Right Arrow 50"/>
          <p:cNvSpPr/>
          <p:nvPr/>
        </p:nvSpPr>
        <p:spPr>
          <a:xfrm rot="5400000">
            <a:off x="10380217" y="3467682"/>
            <a:ext cx="153294" cy="188857"/>
          </a:xfrm>
          <a:prstGeom prst="rightArrow">
            <a:avLst/>
          </a:prstGeom>
          <a:solidFill>
            <a:schemeClr val="accent1">
              <a:lumMod val="50000"/>
            </a:schemeClr>
          </a:solidFill>
          <a:ln w="25400" cap="flat">
            <a:solidFill>
              <a:schemeClr val="accent1">
                <a:lumMod val="25000"/>
              </a:schemeClr>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Arial"/>
              <a:ea typeface="Arial"/>
              <a:cs typeface="Arial"/>
              <a:sym typeface="Arial"/>
            </a:endParaRPr>
          </a:p>
        </p:txBody>
      </p:sp>
      <p:sp>
        <p:nvSpPr>
          <p:cNvPr id="52" name="Rectangle 51"/>
          <p:cNvSpPr/>
          <p:nvPr/>
        </p:nvSpPr>
        <p:spPr>
          <a:xfrm rot="10800000" flipV="1">
            <a:off x="2122846" y="3463429"/>
            <a:ext cx="1304871" cy="646329"/>
          </a:xfrm>
          <a:prstGeom prst="rect">
            <a:avLst/>
          </a:prstGeom>
          <a:solidFill>
            <a:srgbClr val="C4E3E6"/>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Formal</a:t>
            </a:r>
            <a:r>
              <a:rPr kumimoji="0" lang="en-US" sz="1200" b="0" i="0" u="none" strike="noStrike" cap="none" spc="0" normalizeH="0" dirty="0" smtClean="0">
                <a:ln>
                  <a:noFill/>
                </a:ln>
                <a:solidFill>
                  <a:srgbClr val="000000"/>
                </a:solidFill>
                <a:effectLst/>
                <a:uFillTx/>
                <a:latin typeface="Arial"/>
                <a:ea typeface="Arial"/>
                <a:cs typeface="Arial"/>
                <a:sym typeface="Arial"/>
              </a:rPr>
              <a:t> sexual harassment timeline</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54" name="Rectangle 53"/>
          <p:cNvSpPr/>
          <p:nvPr/>
        </p:nvSpPr>
        <p:spPr>
          <a:xfrm>
            <a:off x="3180275" y="4115455"/>
            <a:ext cx="8414379" cy="400110"/>
          </a:xfrm>
          <a:prstGeom prst="rect">
            <a:avLst/>
          </a:prstGeom>
        </p:spPr>
        <p:txBody>
          <a:bodyPr wrap="square">
            <a:spAutoFit/>
          </a:bodyPr>
          <a:lstStyle/>
          <a:p>
            <a:r>
              <a:rPr lang="en-US" sz="1000" dirty="0" smtClean="0"/>
              <a:t>COMPLAINT REFERED TO THE COMMANDER, EXCEPT THOSE FILED WITH THE IG, MUST BE ACTED UPON IN THREE CALENDAR  DAYS. COMPLAINTS FILED WITH AN AGENCY AGAINST A MEMBER OF THE CHAIN OF COMMAND WILL BE REFERRED TO THE NEXT HIGHER COMMANDER IN THE CHAIN. </a:t>
            </a:r>
            <a:endParaRPr lang="en-US" sz="1000" dirty="0"/>
          </a:p>
        </p:txBody>
      </p:sp>
      <p:sp>
        <p:nvSpPr>
          <p:cNvPr id="56" name="Rectangle 55"/>
          <p:cNvSpPr/>
          <p:nvPr/>
        </p:nvSpPr>
        <p:spPr>
          <a:xfrm>
            <a:off x="3180275" y="4601859"/>
            <a:ext cx="8303797" cy="553998"/>
          </a:xfrm>
          <a:prstGeom prst="rect">
            <a:avLst/>
          </a:prstGeom>
        </p:spPr>
        <p:txBody>
          <a:bodyPr wrap="square">
            <a:spAutoFit/>
          </a:bodyPr>
          <a:lstStyle/>
          <a:p>
            <a:r>
              <a:rPr lang="en-US" sz="1000" dirty="0" smtClean="0"/>
              <a:t>THE COMMANDER OR THE INVESTIGATING OFFICER APPOINTED BY THE COMMANDER HAS 14 CALENDAR DAYS TO INVESTIGATE THE ALLEGATIONS AND MEET WITH THE COMPLAINANT TO DISCUSS THE OUTCOME AND RESULTS. A 30 -DAY EXTENSION MAY BE GRANTED FROM THE NEXT-HIGHER COMMANDER IF CIRCUMSTANCES REQUIRE IT. FURTHER EXTENSIONS CAN BE APPROVED ONLY BY THE FIRST GENERAL OFFICER IN THE CHAIN OF COMMAND. </a:t>
            </a:r>
            <a:endParaRPr lang="en-US" sz="1000" dirty="0"/>
          </a:p>
        </p:txBody>
      </p:sp>
      <p:sp>
        <p:nvSpPr>
          <p:cNvPr id="57" name="Rectangle 56"/>
          <p:cNvSpPr/>
          <p:nvPr/>
        </p:nvSpPr>
        <p:spPr>
          <a:xfrm>
            <a:off x="3171412" y="5242151"/>
            <a:ext cx="8283361" cy="553998"/>
          </a:xfrm>
          <a:prstGeom prst="rect">
            <a:avLst/>
          </a:prstGeom>
        </p:spPr>
        <p:txBody>
          <a:bodyPr wrap="square">
            <a:spAutoFit/>
          </a:bodyPr>
          <a:lstStyle/>
          <a:p>
            <a:r>
              <a:rPr lang="en-US" sz="1000" dirty="0" smtClean="0"/>
              <a:t>THE COMPLAINANT HAS SEVEN CALENDAR DAYS TO APPEAL TO THE NEXT HIGHER COMMANDER IF HE OR SHE FEELS THE  INVESTIGATION FAILED TO CONSIDER ALL RELEVANT FACTS. THAT COMMANDER HAS 14 DAYS TO COMPLETE THE INVESTIGATION. FINAL DECISIONS ON COMPLAINTS RESULTS WITH THE GENERAL COURT-MARTIAL CONVENING AUTHORITY. </a:t>
            </a:r>
            <a:endParaRPr lang="en-US" sz="1000" dirty="0"/>
          </a:p>
        </p:txBody>
      </p:sp>
      <p:sp>
        <p:nvSpPr>
          <p:cNvPr id="58" name="Rectangle 57"/>
          <p:cNvSpPr/>
          <p:nvPr/>
        </p:nvSpPr>
        <p:spPr>
          <a:xfrm>
            <a:off x="3180275" y="5870877"/>
            <a:ext cx="8906288" cy="553998"/>
          </a:xfrm>
          <a:prstGeom prst="rect">
            <a:avLst/>
          </a:prstGeom>
        </p:spPr>
        <p:txBody>
          <a:bodyPr wrap="square">
            <a:spAutoFit/>
          </a:bodyPr>
          <a:lstStyle/>
          <a:p>
            <a:r>
              <a:rPr lang="en-US" sz="1000" dirty="0" smtClean="0"/>
              <a:t>30 DAYS AFTER FINAL DECISION ON THE COMPLAINT AN ASSESSMENT IS CONDUCTED BY BRIGADE SHARP SARC ON ALL FORMAL SEXUAL HARASSMENT COMPLAINTS (SUBSTANTIATED AND UNSUBSTANTIATED) TO DETERMINE THE EFFECTIVENESS OF ANY CORRECTIVE ACTIONS TAKEN AND TO DETECT AND DETER ANY INCIDENTS OF REPRISAL. REPORT AND RECOMMENDATION ARE SUBMITTED TO COMMANDER ON DA FM 7279-1-R NLT 45 DAYS FOLLOWING FINAL DECISION MADE ON COMPLAINT. </a:t>
            </a:r>
            <a:endParaRPr lang="en-US" sz="1000" dirty="0"/>
          </a:p>
        </p:txBody>
      </p:sp>
      <p:sp>
        <p:nvSpPr>
          <p:cNvPr id="62" name="5-Point Star 61"/>
          <p:cNvSpPr>
            <a:spLocks noChangeAspect="1"/>
          </p:cNvSpPr>
          <p:nvPr/>
        </p:nvSpPr>
        <p:spPr>
          <a:xfrm>
            <a:off x="2929456" y="4215657"/>
            <a:ext cx="210209" cy="182880"/>
          </a:xfrm>
          <a:prstGeom prst="star5">
            <a:avLst/>
          </a:prstGeom>
          <a:solidFill>
            <a:srgbClr val="FFC000"/>
          </a:solidFill>
          <a:ln>
            <a:solidFill>
              <a:schemeClr val="accent4">
                <a:lumMod val="75000"/>
                <a:alpha val="58000"/>
              </a:schemeClr>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3" name="5-Point Star 62"/>
          <p:cNvSpPr>
            <a:spLocks noChangeAspect="1"/>
          </p:cNvSpPr>
          <p:nvPr/>
        </p:nvSpPr>
        <p:spPr>
          <a:xfrm>
            <a:off x="2903659" y="4783207"/>
            <a:ext cx="210209" cy="182880"/>
          </a:xfrm>
          <a:prstGeom prst="star5">
            <a:avLst/>
          </a:prstGeom>
          <a:solidFill>
            <a:srgbClr val="FFC000"/>
          </a:solidFill>
          <a:ln>
            <a:solidFill>
              <a:schemeClr val="accent4">
                <a:lumMod val="75000"/>
                <a:alpha val="58000"/>
              </a:schemeClr>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4" name="5-Point Star 63"/>
          <p:cNvSpPr>
            <a:spLocks noChangeAspect="1"/>
          </p:cNvSpPr>
          <p:nvPr/>
        </p:nvSpPr>
        <p:spPr>
          <a:xfrm>
            <a:off x="2903660" y="5430192"/>
            <a:ext cx="210209" cy="182880"/>
          </a:xfrm>
          <a:prstGeom prst="star5">
            <a:avLst/>
          </a:prstGeom>
          <a:solidFill>
            <a:srgbClr val="FFC000"/>
          </a:solidFill>
          <a:ln>
            <a:solidFill>
              <a:schemeClr val="accent4">
                <a:lumMod val="75000"/>
                <a:alpha val="58000"/>
              </a:schemeClr>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5" name="5-Point Star 64"/>
          <p:cNvSpPr>
            <a:spLocks noChangeAspect="1"/>
          </p:cNvSpPr>
          <p:nvPr/>
        </p:nvSpPr>
        <p:spPr>
          <a:xfrm>
            <a:off x="2903659" y="6056436"/>
            <a:ext cx="210209" cy="182880"/>
          </a:xfrm>
          <a:prstGeom prst="star5">
            <a:avLst/>
          </a:prstGeom>
          <a:solidFill>
            <a:srgbClr val="FFC000"/>
          </a:solidFill>
          <a:ln>
            <a:solidFill>
              <a:schemeClr val="accent4">
                <a:lumMod val="75000"/>
                <a:alpha val="58000"/>
              </a:schemeClr>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7" name="TextBox 66"/>
          <p:cNvSpPr txBox="1"/>
          <p:nvPr/>
        </p:nvSpPr>
        <p:spPr>
          <a:xfrm>
            <a:off x="2172399" y="4195684"/>
            <a:ext cx="716447" cy="27699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200" dirty="0">
                <a:solidFill>
                  <a:srgbClr val="000000"/>
                </a:solidFill>
                <a:latin typeface="Arial"/>
                <a:ea typeface="Arial"/>
                <a:cs typeface="Arial"/>
                <a:sym typeface="Arial"/>
              </a:rPr>
              <a:t>3</a:t>
            </a:r>
            <a:r>
              <a:rPr kumimoji="0" lang="en-US" sz="1200" b="0" i="0" u="none" strike="noStrike" cap="none" spc="0" normalizeH="0" baseline="0" dirty="0" smtClean="0">
                <a:ln>
                  <a:noFill/>
                </a:ln>
                <a:solidFill>
                  <a:srgbClr val="000000"/>
                </a:solidFill>
                <a:effectLst/>
                <a:uFillTx/>
                <a:latin typeface="Arial"/>
                <a:ea typeface="Arial"/>
                <a:cs typeface="Arial"/>
                <a:sym typeface="Arial"/>
              </a:rPr>
              <a:t> days</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68" name="TextBox 67"/>
          <p:cNvSpPr txBox="1"/>
          <p:nvPr/>
        </p:nvSpPr>
        <p:spPr>
          <a:xfrm>
            <a:off x="2234327" y="4736800"/>
            <a:ext cx="631571" cy="27699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200" dirty="0">
                <a:solidFill>
                  <a:srgbClr val="000000"/>
                </a:solidFill>
                <a:latin typeface="Arial"/>
                <a:ea typeface="Arial"/>
                <a:cs typeface="Arial"/>
                <a:sym typeface="Arial"/>
              </a:rPr>
              <a:t>1</a:t>
            </a:r>
            <a:r>
              <a:rPr kumimoji="0" lang="en-US" sz="1200" b="0" i="0" u="none" strike="noStrike" cap="none" spc="0" normalizeH="0" baseline="0" dirty="0" smtClean="0">
                <a:ln>
                  <a:noFill/>
                </a:ln>
                <a:solidFill>
                  <a:srgbClr val="000000"/>
                </a:solidFill>
                <a:effectLst/>
                <a:uFillTx/>
                <a:latin typeface="Arial"/>
                <a:ea typeface="Arial"/>
                <a:cs typeface="Arial"/>
                <a:sym typeface="Arial"/>
              </a:rPr>
              <a:t>4 days</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69" name="TextBox 68"/>
          <p:cNvSpPr txBox="1"/>
          <p:nvPr/>
        </p:nvSpPr>
        <p:spPr>
          <a:xfrm>
            <a:off x="2214546" y="5368704"/>
            <a:ext cx="631571" cy="27699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200" dirty="0">
                <a:solidFill>
                  <a:srgbClr val="000000"/>
                </a:solidFill>
                <a:latin typeface="Arial"/>
                <a:ea typeface="Arial"/>
                <a:cs typeface="Arial"/>
                <a:sym typeface="Arial"/>
              </a:rPr>
              <a:t>7</a:t>
            </a:r>
            <a:r>
              <a:rPr kumimoji="0" lang="en-US" sz="1200" b="0" i="0" u="none" strike="noStrike" cap="none" spc="0" normalizeH="0" baseline="0" dirty="0" smtClean="0">
                <a:ln>
                  <a:noFill/>
                </a:ln>
                <a:solidFill>
                  <a:srgbClr val="000000"/>
                </a:solidFill>
                <a:effectLst/>
                <a:uFillTx/>
                <a:latin typeface="Arial"/>
                <a:ea typeface="Arial"/>
                <a:cs typeface="Arial"/>
                <a:sym typeface="Arial"/>
              </a:rPr>
              <a:t> days</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70" name="TextBox 69"/>
          <p:cNvSpPr txBox="1"/>
          <p:nvPr/>
        </p:nvSpPr>
        <p:spPr>
          <a:xfrm>
            <a:off x="2093599" y="6009266"/>
            <a:ext cx="850901" cy="27699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200" dirty="0" smtClean="0">
                <a:solidFill>
                  <a:srgbClr val="000000"/>
                </a:solidFill>
                <a:latin typeface="Arial"/>
                <a:ea typeface="Arial"/>
                <a:cs typeface="Arial"/>
                <a:sym typeface="Arial"/>
              </a:rPr>
              <a:t>30-45</a:t>
            </a:r>
            <a:r>
              <a:rPr kumimoji="0" lang="en-US" sz="1200" b="0" i="0" u="none" strike="noStrike" cap="none" spc="0" normalizeH="0" baseline="0" dirty="0" smtClean="0">
                <a:ln>
                  <a:noFill/>
                </a:ln>
                <a:solidFill>
                  <a:srgbClr val="000000"/>
                </a:solidFill>
                <a:effectLst/>
                <a:uFillTx/>
                <a:latin typeface="Arial"/>
                <a:ea typeface="Arial"/>
                <a:cs typeface="Arial"/>
                <a:sym typeface="Arial"/>
              </a:rPr>
              <a:t> days</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Tree>
    <p:extLst>
      <p:ext uri="{BB962C8B-B14F-4D97-AF65-F5344CB8AC3E}">
        <p14:creationId xmlns:p14="http://schemas.microsoft.com/office/powerpoint/2010/main" val="2667971035"/>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bject 27"/>
          <p:cNvSpPr/>
          <p:nvPr/>
        </p:nvSpPr>
        <p:spPr>
          <a:xfrm>
            <a:off x="9680602" y="2251749"/>
            <a:ext cx="816909" cy="531719"/>
          </a:xfrm>
          <a:custGeom>
            <a:avLst/>
            <a:gdLst/>
            <a:ahLst/>
            <a:cxnLst/>
            <a:rect l="l" t="t" r="r" b="b"/>
            <a:pathLst>
              <a:path w="925829" h="602614">
                <a:moveTo>
                  <a:pt x="76200" y="526414"/>
                </a:moveTo>
                <a:lnTo>
                  <a:pt x="0" y="564514"/>
                </a:lnTo>
                <a:lnTo>
                  <a:pt x="76200" y="602614"/>
                </a:lnTo>
                <a:lnTo>
                  <a:pt x="76200" y="574039"/>
                </a:lnTo>
                <a:lnTo>
                  <a:pt x="63500" y="574039"/>
                </a:lnTo>
                <a:lnTo>
                  <a:pt x="63500" y="554989"/>
                </a:lnTo>
                <a:lnTo>
                  <a:pt x="76200" y="554989"/>
                </a:lnTo>
                <a:lnTo>
                  <a:pt x="76200" y="526414"/>
                </a:lnTo>
                <a:close/>
              </a:path>
              <a:path w="925829" h="602614">
                <a:moveTo>
                  <a:pt x="76200" y="554989"/>
                </a:moveTo>
                <a:lnTo>
                  <a:pt x="63500" y="554989"/>
                </a:lnTo>
                <a:lnTo>
                  <a:pt x="63500" y="574039"/>
                </a:lnTo>
                <a:lnTo>
                  <a:pt x="76200" y="574039"/>
                </a:lnTo>
                <a:lnTo>
                  <a:pt x="76200" y="554989"/>
                </a:lnTo>
                <a:close/>
              </a:path>
              <a:path w="925829" h="602614">
                <a:moveTo>
                  <a:pt x="906399" y="554989"/>
                </a:moveTo>
                <a:lnTo>
                  <a:pt x="76200" y="554989"/>
                </a:lnTo>
                <a:lnTo>
                  <a:pt x="76200" y="574039"/>
                </a:lnTo>
                <a:lnTo>
                  <a:pt x="925449" y="574039"/>
                </a:lnTo>
                <a:lnTo>
                  <a:pt x="925449" y="564514"/>
                </a:lnTo>
                <a:lnTo>
                  <a:pt x="906399" y="564514"/>
                </a:lnTo>
                <a:lnTo>
                  <a:pt x="906399" y="554989"/>
                </a:lnTo>
                <a:close/>
              </a:path>
              <a:path w="925829" h="602614">
                <a:moveTo>
                  <a:pt x="906399" y="9525"/>
                </a:moveTo>
                <a:lnTo>
                  <a:pt x="906399" y="564514"/>
                </a:lnTo>
                <a:lnTo>
                  <a:pt x="915924" y="554989"/>
                </a:lnTo>
                <a:lnTo>
                  <a:pt x="925449" y="554989"/>
                </a:lnTo>
                <a:lnTo>
                  <a:pt x="925449" y="19050"/>
                </a:lnTo>
                <a:lnTo>
                  <a:pt x="915924" y="19050"/>
                </a:lnTo>
                <a:lnTo>
                  <a:pt x="906399" y="9525"/>
                </a:lnTo>
                <a:close/>
              </a:path>
              <a:path w="925829" h="602614">
                <a:moveTo>
                  <a:pt x="925449" y="554989"/>
                </a:moveTo>
                <a:lnTo>
                  <a:pt x="915924" y="554989"/>
                </a:lnTo>
                <a:lnTo>
                  <a:pt x="906399" y="564514"/>
                </a:lnTo>
                <a:lnTo>
                  <a:pt x="925449" y="564514"/>
                </a:lnTo>
                <a:lnTo>
                  <a:pt x="925449" y="554989"/>
                </a:lnTo>
                <a:close/>
              </a:path>
              <a:path w="925829" h="602614">
                <a:moveTo>
                  <a:pt x="925449" y="0"/>
                </a:moveTo>
                <a:lnTo>
                  <a:pt x="763270" y="0"/>
                </a:lnTo>
                <a:lnTo>
                  <a:pt x="763270" y="19050"/>
                </a:lnTo>
                <a:lnTo>
                  <a:pt x="906399" y="19050"/>
                </a:lnTo>
                <a:lnTo>
                  <a:pt x="906399" y="9525"/>
                </a:lnTo>
                <a:lnTo>
                  <a:pt x="925449" y="9525"/>
                </a:lnTo>
                <a:lnTo>
                  <a:pt x="925449" y="0"/>
                </a:lnTo>
                <a:close/>
              </a:path>
              <a:path w="925829" h="602614">
                <a:moveTo>
                  <a:pt x="925449" y="9525"/>
                </a:moveTo>
                <a:lnTo>
                  <a:pt x="906399" y="9525"/>
                </a:lnTo>
                <a:lnTo>
                  <a:pt x="915924" y="19050"/>
                </a:lnTo>
                <a:lnTo>
                  <a:pt x="925449" y="19050"/>
                </a:lnTo>
                <a:lnTo>
                  <a:pt x="925449" y="9525"/>
                </a:lnTo>
                <a:close/>
              </a:path>
            </a:pathLst>
          </a:custGeom>
          <a:solidFill>
            <a:srgbClr val="33CCCC"/>
          </a:solidFill>
        </p:spPr>
        <p:txBody>
          <a:bodyPr wrap="square" lIns="0" tIns="0" rIns="0" bIns="0" rtlCol="0"/>
          <a:lstStyle/>
          <a:p>
            <a:endParaRPr sz="1588"/>
          </a:p>
        </p:txBody>
      </p:sp>
      <p:sp>
        <p:nvSpPr>
          <p:cNvPr id="28" name="object 28"/>
          <p:cNvSpPr/>
          <p:nvPr/>
        </p:nvSpPr>
        <p:spPr>
          <a:xfrm>
            <a:off x="9411655" y="2213959"/>
            <a:ext cx="122713" cy="380715"/>
          </a:xfrm>
          <a:custGeom>
            <a:avLst/>
            <a:gdLst/>
            <a:ahLst/>
            <a:cxnLst/>
            <a:rect l="l" t="t" r="r" b="b"/>
            <a:pathLst>
              <a:path w="132715" h="335914">
                <a:moveTo>
                  <a:pt x="84708" y="259826"/>
                </a:moveTo>
                <a:lnTo>
                  <a:pt x="56133" y="259968"/>
                </a:lnTo>
                <a:lnTo>
                  <a:pt x="94615" y="335914"/>
                </a:lnTo>
                <a:lnTo>
                  <a:pt x="125995" y="272414"/>
                </a:lnTo>
                <a:lnTo>
                  <a:pt x="84708" y="272414"/>
                </a:lnTo>
                <a:lnTo>
                  <a:pt x="84708" y="259826"/>
                </a:lnTo>
                <a:close/>
              </a:path>
              <a:path w="132715" h="335914">
                <a:moveTo>
                  <a:pt x="103758" y="259730"/>
                </a:moveTo>
                <a:lnTo>
                  <a:pt x="84708" y="259826"/>
                </a:lnTo>
                <a:lnTo>
                  <a:pt x="84708" y="272414"/>
                </a:lnTo>
                <a:lnTo>
                  <a:pt x="103758" y="272414"/>
                </a:lnTo>
                <a:lnTo>
                  <a:pt x="103758" y="259730"/>
                </a:lnTo>
                <a:close/>
              </a:path>
              <a:path w="132715" h="335914">
                <a:moveTo>
                  <a:pt x="132333" y="259587"/>
                </a:moveTo>
                <a:lnTo>
                  <a:pt x="103758" y="259730"/>
                </a:lnTo>
                <a:lnTo>
                  <a:pt x="103758" y="272414"/>
                </a:lnTo>
                <a:lnTo>
                  <a:pt x="125995" y="272414"/>
                </a:lnTo>
                <a:lnTo>
                  <a:pt x="132333" y="259587"/>
                </a:lnTo>
                <a:close/>
              </a:path>
              <a:path w="132715" h="335914">
                <a:moveTo>
                  <a:pt x="84708" y="9525"/>
                </a:moveTo>
                <a:lnTo>
                  <a:pt x="84708" y="259826"/>
                </a:lnTo>
                <a:lnTo>
                  <a:pt x="103758" y="259730"/>
                </a:lnTo>
                <a:lnTo>
                  <a:pt x="103758" y="19050"/>
                </a:lnTo>
                <a:lnTo>
                  <a:pt x="94233" y="19050"/>
                </a:lnTo>
                <a:lnTo>
                  <a:pt x="84708" y="9525"/>
                </a:lnTo>
                <a:close/>
              </a:path>
              <a:path w="132715" h="335914">
                <a:moveTo>
                  <a:pt x="103758" y="0"/>
                </a:moveTo>
                <a:lnTo>
                  <a:pt x="0" y="0"/>
                </a:lnTo>
                <a:lnTo>
                  <a:pt x="0" y="19050"/>
                </a:lnTo>
                <a:lnTo>
                  <a:pt x="84708" y="19050"/>
                </a:lnTo>
                <a:lnTo>
                  <a:pt x="84708" y="9525"/>
                </a:lnTo>
                <a:lnTo>
                  <a:pt x="103758" y="9525"/>
                </a:lnTo>
                <a:lnTo>
                  <a:pt x="103758" y="0"/>
                </a:lnTo>
                <a:close/>
              </a:path>
              <a:path w="132715" h="335914">
                <a:moveTo>
                  <a:pt x="103758" y="9525"/>
                </a:moveTo>
                <a:lnTo>
                  <a:pt x="84708" y="9525"/>
                </a:lnTo>
                <a:lnTo>
                  <a:pt x="94233" y="19050"/>
                </a:lnTo>
                <a:lnTo>
                  <a:pt x="103758" y="19050"/>
                </a:lnTo>
                <a:lnTo>
                  <a:pt x="103758" y="9525"/>
                </a:lnTo>
                <a:close/>
              </a:path>
            </a:pathLst>
          </a:custGeom>
          <a:solidFill>
            <a:srgbClr val="33CCCC"/>
          </a:solidFill>
        </p:spPr>
        <p:txBody>
          <a:bodyPr wrap="square" lIns="0" tIns="0" rIns="0" bIns="0" rtlCol="0"/>
          <a:lstStyle/>
          <a:p>
            <a:endParaRPr sz="1588"/>
          </a:p>
        </p:txBody>
      </p:sp>
      <p:sp>
        <p:nvSpPr>
          <p:cNvPr id="29" name="object 29"/>
          <p:cNvSpPr/>
          <p:nvPr/>
        </p:nvSpPr>
        <p:spPr>
          <a:xfrm>
            <a:off x="8787600" y="2213960"/>
            <a:ext cx="193186" cy="375662"/>
          </a:xfrm>
          <a:custGeom>
            <a:avLst/>
            <a:gdLst/>
            <a:ahLst/>
            <a:cxnLst/>
            <a:rect l="l" t="t" r="r" b="b"/>
            <a:pathLst>
              <a:path w="140970" h="343535">
                <a:moveTo>
                  <a:pt x="92958" y="267397"/>
                </a:moveTo>
                <a:lnTo>
                  <a:pt x="64262" y="267589"/>
                </a:lnTo>
                <a:lnTo>
                  <a:pt x="102870" y="343535"/>
                </a:lnTo>
                <a:lnTo>
                  <a:pt x="134092" y="280035"/>
                </a:lnTo>
                <a:lnTo>
                  <a:pt x="92964" y="280035"/>
                </a:lnTo>
                <a:lnTo>
                  <a:pt x="92958" y="267397"/>
                </a:lnTo>
                <a:close/>
              </a:path>
              <a:path w="140970" h="343535">
                <a:moveTo>
                  <a:pt x="112008" y="267270"/>
                </a:moveTo>
                <a:lnTo>
                  <a:pt x="92958" y="267397"/>
                </a:lnTo>
                <a:lnTo>
                  <a:pt x="92964" y="280035"/>
                </a:lnTo>
                <a:lnTo>
                  <a:pt x="112014" y="280035"/>
                </a:lnTo>
                <a:lnTo>
                  <a:pt x="112008" y="267270"/>
                </a:lnTo>
                <a:close/>
              </a:path>
              <a:path w="140970" h="343535">
                <a:moveTo>
                  <a:pt x="140462" y="267081"/>
                </a:moveTo>
                <a:lnTo>
                  <a:pt x="112008" y="267270"/>
                </a:lnTo>
                <a:lnTo>
                  <a:pt x="112014" y="280035"/>
                </a:lnTo>
                <a:lnTo>
                  <a:pt x="134092" y="280035"/>
                </a:lnTo>
                <a:lnTo>
                  <a:pt x="140462" y="267081"/>
                </a:lnTo>
                <a:close/>
              </a:path>
              <a:path w="140970" h="343535">
                <a:moveTo>
                  <a:pt x="92837" y="9525"/>
                </a:moveTo>
                <a:lnTo>
                  <a:pt x="92958" y="267397"/>
                </a:lnTo>
                <a:lnTo>
                  <a:pt x="112008" y="267270"/>
                </a:lnTo>
                <a:lnTo>
                  <a:pt x="111895" y="19050"/>
                </a:lnTo>
                <a:lnTo>
                  <a:pt x="102362" y="19050"/>
                </a:lnTo>
                <a:lnTo>
                  <a:pt x="92837" y="9525"/>
                </a:lnTo>
                <a:close/>
              </a:path>
              <a:path w="140970" h="343535">
                <a:moveTo>
                  <a:pt x="111887" y="0"/>
                </a:moveTo>
                <a:lnTo>
                  <a:pt x="0" y="0"/>
                </a:lnTo>
                <a:lnTo>
                  <a:pt x="0" y="19050"/>
                </a:lnTo>
                <a:lnTo>
                  <a:pt x="92841" y="19050"/>
                </a:lnTo>
                <a:lnTo>
                  <a:pt x="92837" y="9525"/>
                </a:lnTo>
                <a:lnTo>
                  <a:pt x="111891" y="9525"/>
                </a:lnTo>
                <a:lnTo>
                  <a:pt x="111887" y="0"/>
                </a:lnTo>
                <a:close/>
              </a:path>
              <a:path w="140970" h="343535">
                <a:moveTo>
                  <a:pt x="111891" y="9525"/>
                </a:moveTo>
                <a:lnTo>
                  <a:pt x="92837" y="9525"/>
                </a:lnTo>
                <a:lnTo>
                  <a:pt x="102362" y="19050"/>
                </a:lnTo>
                <a:lnTo>
                  <a:pt x="111895" y="19050"/>
                </a:lnTo>
                <a:lnTo>
                  <a:pt x="111891" y="9525"/>
                </a:lnTo>
                <a:close/>
              </a:path>
            </a:pathLst>
          </a:custGeom>
          <a:solidFill>
            <a:srgbClr val="33CCCC"/>
          </a:solidFill>
        </p:spPr>
        <p:txBody>
          <a:bodyPr wrap="square" lIns="0" tIns="0" rIns="0" bIns="0" rtlCol="0"/>
          <a:lstStyle/>
          <a:p>
            <a:endParaRPr sz="1588"/>
          </a:p>
        </p:txBody>
      </p:sp>
      <p:sp>
        <p:nvSpPr>
          <p:cNvPr id="125" name="Vertical Scroll 124"/>
          <p:cNvSpPr/>
          <p:nvPr/>
        </p:nvSpPr>
        <p:spPr>
          <a:xfrm rot="10800000">
            <a:off x="9070895" y="2998210"/>
            <a:ext cx="1731135" cy="3440689"/>
          </a:xfrm>
          <a:prstGeom prst="verticalScroll">
            <a:avLst/>
          </a:prstGeom>
          <a:solidFill>
            <a:schemeClr val="accent1">
              <a:lumMod val="75000"/>
            </a:schemeClr>
          </a:solidFill>
          <a:ln w="25400" cap="flat">
            <a:solidFill>
              <a:schemeClr val="accent1">
                <a:lumMod val="50000"/>
              </a:schemeClr>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Arial"/>
              <a:ea typeface="Arial"/>
              <a:cs typeface="Arial"/>
              <a:sym typeface="Arial"/>
            </a:endParaRPr>
          </a:p>
        </p:txBody>
      </p:sp>
      <p:sp>
        <p:nvSpPr>
          <p:cNvPr id="2" name="object 2"/>
          <p:cNvSpPr txBox="1">
            <a:spLocks noGrp="1"/>
          </p:cNvSpPr>
          <p:nvPr>
            <p:ph type="title"/>
          </p:nvPr>
        </p:nvSpPr>
        <p:spPr>
          <a:xfrm>
            <a:off x="986677" y="823045"/>
            <a:ext cx="10972800" cy="503758"/>
          </a:xfrm>
          <a:prstGeom prst="rect">
            <a:avLst/>
          </a:prstGeom>
        </p:spPr>
        <p:txBody>
          <a:bodyPr vert="horz" wrap="square" lIns="0" tIns="11206" rIns="0" bIns="0" rtlCol="0" anchor="ctr">
            <a:spAutoFit/>
          </a:bodyPr>
          <a:lstStyle/>
          <a:p>
            <a:pPr marL="12887" algn="r">
              <a:spcBef>
                <a:spcPts val="88"/>
              </a:spcBef>
            </a:pPr>
            <a:r>
              <a:rPr lang="en-US" dirty="0" smtClean="0">
                <a:solidFill>
                  <a:schemeClr val="accent1">
                    <a:lumMod val="50000"/>
                  </a:schemeClr>
                </a:solidFill>
              </a:rPr>
              <a:t>COS </a:t>
            </a:r>
            <a:r>
              <a:rPr dirty="0" smtClean="0">
                <a:solidFill>
                  <a:schemeClr val="accent1">
                    <a:lumMod val="50000"/>
                  </a:schemeClr>
                </a:solidFill>
              </a:rPr>
              <a:t>SEXUAL </a:t>
            </a:r>
            <a:r>
              <a:rPr spc="-4" dirty="0">
                <a:solidFill>
                  <a:schemeClr val="accent1">
                    <a:lumMod val="50000"/>
                  </a:schemeClr>
                </a:solidFill>
              </a:rPr>
              <a:t>ASSAULT REPORTING</a:t>
            </a:r>
            <a:r>
              <a:rPr spc="-22" dirty="0">
                <a:solidFill>
                  <a:schemeClr val="accent1">
                    <a:lumMod val="50000"/>
                  </a:schemeClr>
                </a:solidFill>
              </a:rPr>
              <a:t> </a:t>
            </a:r>
            <a:r>
              <a:rPr dirty="0">
                <a:solidFill>
                  <a:schemeClr val="accent1">
                    <a:lumMod val="50000"/>
                  </a:schemeClr>
                </a:solidFill>
              </a:rPr>
              <a:t>PROCESS</a:t>
            </a:r>
          </a:p>
        </p:txBody>
      </p:sp>
      <p:sp>
        <p:nvSpPr>
          <p:cNvPr id="3" name="object 3"/>
          <p:cNvSpPr txBox="1"/>
          <p:nvPr/>
        </p:nvSpPr>
        <p:spPr>
          <a:xfrm>
            <a:off x="2724150" y="-1423330"/>
            <a:ext cx="6953546" cy="510887"/>
          </a:xfrm>
          <a:prstGeom prst="rect">
            <a:avLst/>
          </a:prstGeom>
        </p:spPr>
        <p:txBody>
          <a:bodyPr vert="horz" wrap="square" lIns="0" tIns="10646" rIns="0" bIns="0" rtlCol="0">
            <a:spAutoFit/>
          </a:bodyPr>
          <a:lstStyle/>
          <a:p>
            <a:pPr marL="595624" algn="ctr">
              <a:lnSpc>
                <a:spcPts val="1293"/>
              </a:lnSpc>
              <a:spcBef>
                <a:spcPts val="84"/>
              </a:spcBef>
            </a:pPr>
            <a:r>
              <a:rPr sz="1400" spc="57" dirty="0">
                <a:solidFill>
                  <a:srgbClr val="4A4A4A"/>
                </a:solidFill>
                <a:latin typeface="Arial"/>
                <a:cs typeface="Arial"/>
              </a:rPr>
              <a:t>SHARP </a:t>
            </a:r>
            <a:r>
              <a:rPr sz="1400" spc="44" dirty="0">
                <a:solidFill>
                  <a:srgbClr val="585858"/>
                </a:solidFill>
                <a:latin typeface="Arial"/>
                <a:cs typeface="Arial"/>
              </a:rPr>
              <a:t>Program Manager: 256-955-1657 Ms. </a:t>
            </a:r>
            <a:r>
              <a:rPr sz="1400" spc="35" dirty="0">
                <a:solidFill>
                  <a:srgbClr val="585858"/>
                </a:solidFill>
                <a:latin typeface="Arial"/>
                <a:cs typeface="Arial"/>
              </a:rPr>
              <a:t>Jennifer</a:t>
            </a:r>
            <a:r>
              <a:rPr sz="1400" spc="-22" dirty="0">
                <a:solidFill>
                  <a:srgbClr val="585858"/>
                </a:solidFill>
                <a:latin typeface="Arial"/>
                <a:cs typeface="Arial"/>
              </a:rPr>
              <a:t> </a:t>
            </a:r>
            <a:r>
              <a:rPr sz="1400" spc="31" dirty="0">
                <a:solidFill>
                  <a:srgbClr val="585858"/>
                </a:solidFill>
                <a:latin typeface="Arial"/>
                <a:cs typeface="Arial"/>
              </a:rPr>
              <a:t>Blatter</a:t>
            </a:r>
            <a:endParaRPr sz="1400" dirty="0">
              <a:latin typeface="Arial"/>
              <a:cs typeface="Arial"/>
            </a:endParaRPr>
          </a:p>
          <a:p>
            <a:pPr marL="11206" algn="ctr">
              <a:lnSpc>
                <a:spcPts val="1266"/>
              </a:lnSpc>
            </a:pPr>
            <a:r>
              <a:rPr sz="1400" spc="22" dirty="0">
                <a:solidFill>
                  <a:srgbClr val="4A4A4A"/>
                </a:solidFill>
                <a:latin typeface="Arial"/>
                <a:cs typeface="Arial"/>
              </a:rPr>
              <a:t>Lead </a:t>
            </a:r>
            <a:r>
              <a:rPr sz="1400" spc="26" dirty="0">
                <a:solidFill>
                  <a:srgbClr val="585858"/>
                </a:solidFill>
                <a:latin typeface="Arial"/>
                <a:cs typeface="Arial"/>
              </a:rPr>
              <a:t>SARC USASMDC/ARSTRAT </a:t>
            </a:r>
            <a:r>
              <a:rPr sz="1400" spc="22" dirty="0">
                <a:solidFill>
                  <a:srgbClr val="4A4A4A"/>
                </a:solidFill>
                <a:latin typeface="Arial"/>
                <a:cs typeface="Arial"/>
              </a:rPr>
              <a:t>SHARP</a:t>
            </a:r>
            <a:r>
              <a:rPr sz="1400" spc="22" dirty="0">
                <a:solidFill>
                  <a:srgbClr val="585858"/>
                </a:solidFill>
                <a:latin typeface="Arial"/>
                <a:cs typeface="Arial"/>
              </a:rPr>
              <a:t>: </a:t>
            </a:r>
            <a:r>
              <a:rPr sz="1400" spc="13" dirty="0">
                <a:solidFill>
                  <a:srgbClr val="4A4A4A"/>
                </a:solidFill>
                <a:latin typeface="Arial"/>
                <a:cs typeface="Arial"/>
              </a:rPr>
              <a:t>(719) </a:t>
            </a:r>
            <a:r>
              <a:rPr sz="1400" spc="22" dirty="0">
                <a:solidFill>
                  <a:srgbClr val="585858"/>
                </a:solidFill>
                <a:latin typeface="Arial"/>
                <a:cs typeface="Arial"/>
              </a:rPr>
              <a:t>337-2959 </a:t>
            </a:r>
            <a:r>
              <a:rPr sz="1400" spc="26" dirty="0">
                <a:solidFill>
                  <a:srgbClr val="585858"/>
                </a:solidFill>
                <a:latin typeface="Arial"/>
                <a:cs typeface="Arial"/>
              </a:rPr>
              <a:t>SFC </a:t>
            </a:r>
            <a:r>
              <a:rPr sz="1400" spc="22" dirty="0">
                <a:solidFill>
                  <a:srgbClr val="585858"/>
                </a:solidFill>
                <a:latin typeface="Arial"/>
                <a:cs typeface="Arial"/>
              </a:rPr>
              <a:t>Roxanne</a:t>
            </a:r>
            <a:r>
              <a:rPr sz="1400" spc="-9" dirty="0">
                <a:solidFill>
                  <a:srgbClr val="585858"/>
                </a:solidFill>
                <a:latin typeface="Arial"/>
                <a:cs typeface="Arial"/>
              </a:rPr>
              <a:t> </a:t>
            </a:r>
            <a:r>
              <a:rPr sz="1400" spc="22" dirty="0">
                <a:solidFill>
                  <a:srgbClr val="585858"/>
                </a:solidFill>
                <a:latin typeface="Arial"/>
                <a:cs typeface="Arial"/>
              </a:rPr>
              <a:t>Nissen</a:t>
            </a:r>
            <a:endParaRPr sz="1400" dirty="0">
              <a:latin typeface="Arial"/>
              <a:cs typeface="Arial"/>
            </a:endParaRPr>
          </a:p>
          <a:p>
            <a:pPr marL="591702" algn="ctr">
              <a:lnSpc>
                <a:spcPts val="1297"/>
              </a:lnSpc>
            </a:pPr>
            <a:r>
              <a:rPr sz="1400" spc="26" dirty="0">
                <a:solidFill>
                  <a:srgbClr val="585858"/>
                </a:solidFill>
                <a:latin typeface="Arial"/>
                <a:cs typeface="Arial"/>
              </a:rPr>
              <a:t>SHARP </a:t>
            </a:r>
            <a:r>
              <a:rPr sz="1400" spc="22" dirty="0">
                <a:solidFill>
                  <a:srgbClr val="585858"/>
                </a:solidFill>
                <a:latin typeface="Arial"/>
                <a:cs typeface="Arial"/>
              </a:rPr>
              <a:t>HOTLINE: 719-338-9654 </a:t>
            </a:r>
            <a:r>
              <a:rPr sz="1400" spc="44" dirty="0">
                <a:solidFill>
                  <a:srgbClr val="4A4A4A"/>
                </a:solidFill>
                <a:latin typeface="Arial"/>
                <a:cs typeface="Arial"/>
              </a:rPr>
              <a:t>(24 </a:t>
            </a:r>
            <a:r>
              <a:rPr sz="1400" spc="44" dirty="0">
                <a:solidFill>
                  <a:srgbClr val="585858"/>
                </a:solidFill>
                <a:latin typeface="Arial"/>
                <a:cs typeface="Arial"/>
              </a:rPr>
              <a:t>hours </a:t>
            </a:r>
            <a:r>
              <a:rPr sz="1400" spc="49" dirty="0">
                <a:solidFill>
                  <a:srgbClr val="585858"/>
                </a:solidFill>
                <a:latin typeface="Arial"/>
                <a:cs typeface="Arial"/>
              </a:rPr>
              <a:t>a </a:t>
            </a:r>
            <a:r>
              <a:rPr sz="1400" spc="44" dirty="0">
                <a:solidFill>
                  <a:srgbClr val="585858"/>
                </a:solidFill>
                <a:latin typeface="Arial"/>
                <a:cs typeface="Arial"/>
              </a:rPr>
              <a:t>day 7 days </a:t>
            </a:r>
            <a:r>
              <a:rPr sz="1400" spc="49" dirty="0">
                <a:solidFill>
                  <a:srgbClr val="585858"/>
                </a:solidFill>
                <a:latin typeface="Arial"/>
                <a:cs typeface="Arial"/>
              </a:rPr>
              <a:t>a</a:t>
            </a:r>
            <a:r>
              <a:rPr sz="1400" spc="-106" dirty="0">
                <a:solidFill>
                  <a:srgbClr val="585858"/>
                </a:solidFill>
                <a:latin typeface="Arial"/>
                <a:cs typeface="Arial"/>
              </a:rPr>
              <a:t> </a:t>
            </a:r>
            <a:r>
              <a:rPr sz="1400" spc="44" dirty="0">
                <a:solidFill>
                  <a:srgbClr val="585858"/>
                </a:solidFill>
                <a:latin typeface="Arial"/>
                <a:cs typeface="Arial"/>
              </a:rPr>
              <a:t>week)</a:t>
            </a:r>
            <a:endParaRPr sz="1400" dirty="0">
              <a:latin typeface="Arial"/>
              <a:cs typeface="Arial"/>
            </a:endParaRPr>
          </a:p>
        </p:txBody>
      </p:sp>
      <p:sp>
        <p:nvSpPr>
          <p:cNvPr id="4" name="object 4"/>
          <p:cNvSpPr txBox="1"/>
          <p:nvPr/>
        </p:nvSpPr>
        <p:spPr>
          <a:xfrm>
            <a:off x="9369499" y="1438012"/>
            <a:ext cx="1779494" cy="255678"/>
          </a:xfrm>
          <a:prstGeom prst="rect">
            <a:avLst/>
          </a:prstGeom>
        </p:spPr>
        <p:txBody>
          <a:bodyPr vert="horz" wrap="square" lIns="0" tIns="11206" rIns="0" bIns="0" rtlCol="0">
            <a:spAutoFit/>
          </a:bodyPr>
          <a:lstStyle/>
          <a:p>
            <a:pPr marL="11206">
              <a:spcBef>
                <a:spcPts val="88"/>
              </a:spcBef>
            </a:pPr>
            <a:r>
              <a:rPr sz="1588" i="1" spc="-4" dirty="0">
                <a:latin typeface="Calibri"/>
                <a:cs typeface="Calibri"/>
              </a:rPr>
              <a:t>Confidential</a:t>
            </a:r>
            <a:r>
              <a:rPr sz="1588" i="1" spc="-53" dirty="0">
                <a:latin typeface="Calibri"/>
                <a:cs typeface="Calibri"/>
              </a:rPr>
              <a:t> </a:t>
            </a:r>
            <a:r>
              <a:rPr sz="1588" i="1" spc="-4" dirty="0">
                <a:latin typeface="Calibri"/>
                <a:cs typeface="Calibri"/>
              </a:rPr>
              <a:t>Agencies</a:t>
            </a:r>
            <a:endParaRPr sz="1588" dirty="0">
              <a:latin typeface="Calibri"/>
              <a:cs typeface="Calibri"/>
            </a:endParaRPr>
          </a:p>
        </p:txBody>
      </p:sp>
      <p:sp>
        <p:nvSpPr>
          <p:cNvPr id="5" name="object 5"/>
          <p:cNvSpPr/>
          <p:nvPr/>
        </p:nvSpPr>
        <p:spPr>
          <a:xfrm>
            <a:off x="3484016" y="1651617"/>
            <a:ext cx="1718422" cy="1044949"/>
          </a:xfrm>
          <a:custGeom>
            <a:avLst/>
            <a:gdLst/>
            <a:ahLst/>
            <a:cxnLst/>
            <a:rect l="l" t="t" r="r" b="b"/>
            <a:pathLst>
              <a:path w="1947545" h="1184275">
                <a:moveTo>
                  <a:pt x="1750187" y="0"/>
                </a:moveTo>
                <a:lnTo>
                  <a:pt x="197383" y="0"/>
                </a:lnTo>
                <a:lnTo>
                  <a:pt x="152123" y="5214"/>
                </a:lnTo>
                <a:lnTo>
                  <a:pt x="110577" y="20065"/>
                </a:lnTo>
                <a:lnTo>
                  <a:pt x="73928" y="43367"/>
                </a:lnTo>
                <a:lnTo>
                  <a:pt x="43361" y="73933"/>
                </a:lnTo>
                <a:lnTo>
                  <a:pt x="20061" y="110578"/>
                </a:lnTo>
                <a:lnTo>
                  <a:pt x="5212" y="152115"/>
                </a:lnTo>
                <a:lnTo>
                  <a:pt x="0" y="197357"/>
                </a:lnTo>
                <a:lnTo>
                  <a:pt x="0" y="986916"/>
                </a:lnTo>
                <a:lnTo>
                  <a:pt x="5212" y="1032159"/>
                </a:lnTo>
                <a:lnTo>
                  <a:pt x="20061" y="1073696"/>
                </a:lnTo>
                <a:lnTo>
                  <a:pt x="43361" y="1110341"/>
                </a:lnTo>
                <a:lnTo>
                  <a:pt x="73928" y="1140907"/>
                </a:lnTo>
                <a:lnTo>
                  <a:pt x="110577" y="1164209"/>
                </a:lnTo>
                <a:lnTo>
                  <a:pt x="152123" y="1179060"/>
                </a:lnTo>
                <a:lnTo>
                  <a:pt x="197383" y="1184275"/>
                </a:lnTo>
                <a:lnTo>
                  <a:pt x="1750187" y="1184275"/>
                </a:lnTo>
                <a:lnTo>
                  <a:pt x="1795429" y="1179060"/>
                </a:lnTo>
                <a:lnTo>
                  <a:pt x="1836966" y="1164209"/>
                </a:lnTo>
                <a:lnTo>
                  <a:pt x="1873611" y="1140907"/>
                </a:lnTo>
                <a:lnTo>
                  <a:pt x="1904177" y="1110341"/>
                </a:lnTo>
                <a:lnTo>
                  <a:pt x="1927479" y="1073696"/>
                </a:lnTo>
                <a:lnTo>
                  <a:pt x="1942330" y="1032159"/>
                </a:lnTo>
                <a:lnTo>
                  <a:pt x="1947545" y="986916"/>
                </a:lnTo>
                <a:lnTo>
                  <a:pt x="1947545" y="197357"/>
                </a:lnTo>
                <a:lnTo>
                  <a:pt x="1942330" y="152115"/>
                </a:lnTo>
                <a:lnTo>
                  <a:pt x="1927479" y="110578"/>
                </a:lnTo>
                <a:lnTo>
                  <a:pt x="1904177" y="73933"/>
                </a:lnTo>
                <a:lnTo>
                  <a:pt x="1873611" y="43367"/>
                </a:lnTo>
                <a:lnTo>
                  <a:pt x="1836966" y="20065"/>
                </a:lnTo>
                <a:lnTo>
                  <a:pt x="1795429" y="5214"/>
                </a:lnTo>
                <a:lnTo>
                  <a:pt x="1750187" y="0"/>
                </a:lnTo>
                <a:close/>
              </a:path>
            </a:pathLst>
          </a:custGeom>
          <a:solidFill>
            <a:srgbClr val="ABC7C8"/>
          </a:solidFill>
        </p:spPr>
        <p:txBody>
          <a:bodyPr wrap="square" lIns="0" tIns="0" rIns="0" bIns="0" rtlCol="0"/>
          <a:lstStyle/>
          <a:p>
            <a:endParaRPr sz="1588"/>
          </a:p>
        </p:txBody>
      </p:sp>
      <p:sp>
        <p:nvSpPr>
          <p:cNvPr id="6" name="object 6"/>
          <p:cNvSpPr/>
          <p:nvPr/>
        </p:nvSpPr>
        <p:spPr>
          <a:xfrm>
            <a:off x="3471283" y="1638171"/>
            <a:ext cx="1718422" cy="1044949"/>
          </a:xfrm>
          <a:custGeom>
            <a:avLst/>
            <a:gdLst/>
            <a:ahLst/>
            <a:cxnLst/>
            <a:rect l="l" t="t" r="r" b="b"/>
            <a:pathLst>
              <a:path w="1947545" h="1184275">
                <a:moveTo>
                  <a:pt x="0" y="197357"/>
                </a:moveTo>
                <a:lnTo>
                  <a:pt x="5212" y="152115"/>
                </a:lnTo>
                <a:lnTo>
                  <a:pt x="20061" y="110578"/>
                </a:lnTo>
                <a:lnTo>
                  <a:pt x="43361" y="73933"/>
                </a:lnTo>
                <a:lnTo>
                  <a:pt x="73928" y="43367"/>
                </a:lnTo>
                <a:lnTo>
                  <a:pt x="110577" y="20065"/>
                </a:lnTo>
                <a:lnTo>
                  <a:pt x="152123" y="5214"/>
                </a:lnTo>
                <a:lnTo>
                  <a:pt x="197383" y="0"/>
                </a:lnTo>
                <a:lnTo>
                  <a:pt x="1750187" y="0"/>
                </a:lnTo>
                <a:lnTo>
                  <a:pt x="1795429" y="5214"/>
                </a:lnTo>
                <a:lnTo>
                  <a:pt x="1836966" y="20065"/>
                </a:lnTo>
                <a:lnTo>
                  <a:pt x="1873611" y="43367"/>
                </a:lnTo>
                <a:lnTo>
                  <a:pt x="1904177" y="73933"/>
                </a:lnTo>
                <a:lnTo>
                  <a:pt x="1927479" y="110578"/>
                </a:lnTo>
                <a:lnTo>
                  <a:pt x="1942330" y="152115"/>
                </a:lnTo>
                <a:lnTo>
                  <a:pt x="1947545" y="197357"/>
                </a:lnTo>
                <a:lnTo>
                  <a:pt x="1947545" y="986916"/>
                </a:lnTo>
                <a:lnTo>
                  <a:pt x="1942330" y="1032159"/>
                </a:lnTo>
                <a:lnTo>
                  <a:pt x="1927479" y="1073696"/>
                </a:lnTo>
                <a:lnTo>
                  <a:pt x="1904177" y="1110341"/>
                </a:lnTo>
                <a:lnTo>
                  <a:pt x="1873611" y="1140907"/>
                </a:lnTo>
                <a:lnTo>
                  <a:pt x="1836966" y="1164209"/>
                </a:lnTo>
                <a:lnTo>
                  <a:pt x="1795429" y="1179060"/>
                </a:lnTo>
                <a:lnTo>
                  <a:pt x="1750187" y="1184275"/>
                </a:lnTo>
                <a:lnTo>
                  <a:pt x="197383" y="1184275"/>
                </a:lnTo>
                <a:lnTo>
                  <a:pt x="152123" y="1179060"/>
                </a:lnTo>
                <a:lnTo>
                  <a:pt x="110577" y="1164209"/>
                </a:lnTo>
                <a:lnTo>
                  <a:pt x="73928" y="1140907"/>
                </a:lnTo>
                <a:lnTo>
                  <a:pt x="43361" y="1110341"/>
                </a:lnTo>
                <a:lnTo>
                  <a:pt x="20061" y="1073696"/>
                </a:lnTo>
                <a:lnTo>
                  <a:pt x="5212" y="1032159"/>
                </a:lnTo>
                <a:lnTo>
                  <a:pt x="0" y="986916"/>
                </a:lnTo>
                <a:lnTo>
                  <a:pt x="0" y="197357"/>
                </a:lnTo>
                <a:close/>
              </a:path>
            </a:pathLst>
          </a:custGeom>
          <a:ln w="12700">
            <a:solidFill>
              <a:srgbClr val="41709C"/>
            </a:solidFill>
          </a:ln>
        </p:spPr>
        <p:txBody>
          <a:bodyPr wrap="square" lIns="0" tIns="0" rIns="0" bIns="0" rtlCol="0"/>
          <a:lstStyle/>
          <a:p>
            <a:endParaRPr sz="1588"/>
          </a:p>
        </p:txBody>
      </p:sp>
      <p:sp>
        <p:nvSpPr>
          <p:cNvPr id="7" name="object 7"/>
          <p:cNvSpPr txBox="1"/>
          <p:nvPr/>
        </p:nvSpPr>
        <p:spPr>
          <a:xfrm>
            <a:off x="3584586" y="1734833"/>
            <a:ext cx="1429310" cy="732108"/>
          </a:xfrm>
          <a:prstGeom prst="rect">
            <a:avLst/>
          </a:prstGeom>
        </p:spPr>
        <p:txBody>
          <a:bodyPr vert="horz" wrap="square" lIns="0" tIns="3922" rIns="0" bIns="0" rtlCol="0">
            <a:spAutoFit/>
          </a:bodyPr>
          <a:lstStyle/>
          <a:p>
            <a:pPr marL="170899" marR="164735" indent="1681" algn="ctr">
              <a:lnSpc>
                <a:spcPct val="102899"/>
              </a:lnSpc>
              <a:spcBef>
                <a:spcPts val="31"/>
              </a:spcBef>
            </a:pPr>
            <a:r>
              <a:rPr sz="1588" spc="-4" dirty="0">
                <a:solidFill>
                  <a:srgbClr val="009999"/>
                </a:solidFill>
                <a:latin typeface="Arial"/>
                <a:cs typeface="Arial"/>
              </a:rPr>
              <a:t>Soldiers/  D</a:t>
            </a:r>
            <a:r>
              <a:rPr sz="1588" spc="-13" dirty="0">
                <a:solidFill>
                  <a:srgbClr val="009999"/>
                </a:solidFill>
                <a:latin typeface="Arial"/>
                <a:cs typeface="Arial"/>
              </a:rPr>
              <a:t>e</a:t>
            </a:r>
            <a:r>
              <a:rPr sz="1588" dirty="0">
                <a:solidFill>
                  <a:srgbClr val="009999"/>
                </a:solidFill>
                <a:latin typeface="Arial"/>
                <a:cs typeface="Arial"/>
              </a:rPr>
              <a:t>p</a:t>
            </a:r>
            <a:r>
              <a:rPr sz="1588" spc="-4" dirty="0">
                <a:solidFill>
                  <a:srgbClr val="009999"/>
                </a:solidFill>
                <a:latin typeface="Arial"/>
                <a:cs typeface="Arial"/>
              </a:rPr>
              <a:t>e</a:t>
            </a:r>
            <a:r>
              <a:rPr sz="1588" spc="-13" dirty="0">
                <a:solidFill>
                  <a:srgbClr val="009999"/>
                </a:solidFill>
                <a:latin typeface="Arial"/>
                <a:cs typeface="Arial"/>
              </a:rPr>
              <a:t>n</a:t>
            </a:r>
            <a:r>
              <a:rPr sz="1588" dirty="0">
                <a:solidFill>
                  <a:srgbClr val="009999"/>
                </a:solidFill>
                <a:latin typeface="Arial"/>
                <a:cs typeface="Arial"/>
              </a:rPr>
              <a:t>d</a:t>
            </a:r>
            <a:r>
              <a:rPr sz="1588" spc="-4" dirty="0">
                <a:solidFill>
                  <a:srgbClr val="009999"/>
                </a:solidFill>
                <a:latin typeface="Arial"/>
                <a:cs typeface="Arial"/>
              </a:rPr>
              <a:t>e</a:t>
            </a:r>
            <a:r>
              <a:rPr sz="1588" spc="-13" dirty="0">
                <a:solidFill>
                  <a:srgbClr val="009999"/>
                </a:solidFill>
                <a:latin typeface="Arial"/>
                <a:cs typeface="Arial"/>
              </a:rPr>
              <a:t>n</a:t>
            </a:r>
            <a:r>
              <a:rPr sz="1588" dirty="0">
                <a:solidFill>
                  <a:srgbClr val="009999"/>
                </a:solidFill>
                <a:latin typeface="Arial"/>
                <a:cs typeface="Arial"/>
              </a:rPr>
              <a:t>ts</a:t>
            </a:r>
            <a:endParaRPr sz="1588" dirty="0">
              <a:latin typeface="Arial"/>
              <a:cs typeface="Arial"/>
            </a:endParaRPr>
          </a:p>
          <a:p>
            <a:pPr algn="ctr">
              <a:spcBef>
                <a:spcPts val="838"/>
              </a:spcBef>
            </a:pPr>
            <a:r>
              <a:rPr sz="794" b="1" i="1" spc="-4" dirty="0">
                <a:latin typeface="Arial"/>
                <a:cs typeface="Arial"/>
              </a:rPr>
              <a:t>*Must </a:t>
            </a:r>
            <a:r>
              <a:rPr sz="794" b="1" i="1" dirty="0">
                <a:latin typeface="Arial"/>
                <a:cs typeface="Arial"/>
              </a:rPr>
              <a:t>be </a:t>
            </a:r>
            <a:r>
              <a:rPr sz="794" b="1" i="1" spc="-4" dirty="0">
                <a:latin typeface="Arial"/>
                <a:cs typeface="Arial"/>
              </a:rPr>
              <a:t>at least 18 years</a:t>
            </a:r>
            <a:r>
              <a:rPr sz="794" b="1" i="1" spc="-22" dirty="0">
                <a:latin typeface="Arial"/>
                <a:cs typeface="Arial"/>
              </a:rPr>
              <a:t> </a:t>
            </a:r>
            <a:r>
              <a:rPr sz="794" b="1" i="1" spc="-4" dirty="0">
                <a:latin typeface="Arial"/>
                <a:cs typeface="Arial"/>
              </a:rPr>
              <a:t>old</a:t>
            </a:r>
            <a:endParaRPr sz="794" dirty="0">
              <a:latin typeface="Arial"/>
              <a:cs typeface="Arial"/>
            </a:endParaRPr>
          </a:p>
        </p:txBody>
      </p:sp>
      <p:sp>
        <p:nvSpPr>
          <p:cNvPr id="8" name="object 8"/>
          <p:cNvSpPr/>
          <p:nvPr/>
        </p:nvSpPr>
        <p:spPr>
          <a:xfrm>
            <a:off x="6703440" y="1806453"/>
            <a:ext cx="799539" cy="588869"/>
          </a:xfrm>
          <a:custGeom>
            <a:avLst/>
            <a:gdLst/>
            <a:ahLst/>
            <a:cxnLst/>
            <a:rect l="l" t="t" r="r" b="b"/>
            <a:pathLst>
              <a:path w="906145" h="667385">
                <a:moveTo>
                  <a:pt x="794892" y="0"/>
                </a:moveTo>
                <a:lnTo>
                  <a:pt x="111251" y="0"/>
                </a:lnTo>
                <a:lnTo>
                  <a:pt x="67937" y="8739"/>
                </a:lnTo>
                <a:lnTo>
                  <a:pt x="32575" y="32575"/>
                </a:lnTo>
                <a:lnTo>
                  <a:pt x="8739" y="67937"/>
                </a:lnTo>
                <a:lnTo>
                  <a:pt x="0" y="111251"/>
                </a:lnTo>
                <a:lnTo>
                  <a:pt x="0" y="556132"/>
                </a:lnTo>
                <a:lnTo>
                  <a:pt x="8739" y="599447"/>
                </a:lnTo>
                <a:lnTo>
                  <a:pt x="32575" y="634809"/>
                </a:lnTo>
                <a:lnTo>
                  <a:pt x="67937" y="658645"/>
                </a:lnTo>
                <a:lnTo>
                  <a:pt x="111251" y="667384"/>
                </a:lnTo>
                <a:lnTo>
                  <a:pt x="794892" y="667384"/>
                </a:lnTo>
                <a:lnTo>
                  <a:pt x="838207" y="658645"/>
                </a:lnTo>
                <a:lnTo>
                  <a:pt x="873569" y="634809"/>
                </a:lnTo>
                <a:lnTo>
                  <a:pt x="897405" y="599447"/>
                </a:lnTo>
                <a:lnTo>
                  <a:pt x="906144" y="556132"/>
                </a:lnTo>
                <a:lnTo>
                  <a:pt x="906144" y="111251"/>
                </a:lnTo>
                <a:lnTo>
                  <a:pt x="897405" y="67937"/>
                </a:lnTo>
                <a:lnTo>
                  <a:pt x="873569" y="32575"/>
                </a:lnTo>
                <a:lnTo>
                  <a:pt x="838207" y="8739"/>
                </a:lnTo>
                <a:lnTo>
                  <a:pt x="794892" y="0"/>
                </a:lnTo>
                <a:close/>
              </a:path>
            </a:pathLst>
          </a:custGeom>
          <a:solidFill>
            <a:srgbClr val="D5DCE4"/>
          </a:solidFill>
        </p:spPr>
        <p:txBody>
          <a:bodyPr wrap="square" lIns="0" tIns="0" rIns="0" bIns="0" rtlCol="0"/>
          <a:lstStyle/>
          <a:p>
            <a:endParaRPr sz="1588"/>
          </a:p>
        </p:txBody>
      </p:sp>
      <p:sp>
        <p:nvSpPr>
          <p:cNvPr id="9" name="object 9"/>
          <p:cNvSpPr/>
          <p:nvPr/>
        </p:nvSpPr>
        <p:spPr>
          <a:xfrm>
            <a:off x="6691895" y="1806453"/>
            <a:ext cx="799539" cy="588869"/>
          </a:xfrm>
          <a:custGeom>
            <a:avLst/>
            <a:gdLst/>
            <a:ahLst/>
            <a:cxnLst/>
            <a:rect l="l" t="t" r="r" b="b"/>
            <a:pathLst>
              <a:path w="906145" h="667385">
                <a:moveTo>
                  <a:pt x="0" y="111251"/>
                </a:moveTo>
                <a:lnTo>
                  <a:pt x="8739" y="67937"/>
                </a:lnTo>
                <a:lnTo>
                  <a:pt x="32575" y="32575"/>
                </a:lnTo>
                <a:lnTo>
                  <a:pt x="67937" y="8739"/>
                </a:lnTo>
                <a:lnTo>
                  <a:pt x="111251" y="0"/>
                </a:lnTo>
                <a:lnTo>
                  <a:pt x="794892" y="0"/>
                </a:lnTo>
                <a:lnTo>
                  <a:pt x="838207" y="8739"/>
                </a:lnTo>
                <a:lnTo>
                  <a:pt x="873569" y="32575"/>
                </a:lnTo>
                <a:lnTo>
                  <a:pt x="897405" y="67937"/>
                </a:lnTo>
                <a:lnTo>
                  <a:pt x="906144" y="111251"/>
                </a:lnTo>
                <a:lnTo>
                  <a:pt x="906144" y="556132"/>
                </a:lnTo>
                <a:lnTo>
                  <a:pt x="897405" y="599447"/>
                </a:lnTo>
                <a:lnTo>
                  <a:pt x="873569" y="634809"/>
                </a:lnTo>
                <a:lnTo>
                  <a:pt x="838207" y="658645"/>
                </a:lnTo>
                <a:lnTo>
                  <a:pt x="794892" y="667384"/>
                </a:lnTo>
                <a:lnTo>
                  <a:pt x="111251" y="667384"/>
                </a:lnTo>
                <a:lnTo>
                  <a:pt x="67937" y="658645"/>
                </a:lnTo>
                <a:lnTo>
                  <a:pt x="32575" y="634809"/>
                </a:lnTo>
                <a:lnTo>
                  <a:pt x="8739" y="599447"/>
                </a:lnTo>
                <a:lnTo>
                  <a:pt x="0" y="556132"/>
                </a:lnTo>
                <a:lnTo>
                  <a:pt x="0" y="111251"/>
                </a:lnTo>
                <a:close/>
              </a:path>
            </a:pathLst>
          </a:custGeom>
          <a:ln w="12700">
            <a:solidFill>
              <a:srgbClr val="41709C"/>
            </a:solidFill>
          </a:ln>
        </p:spPr>
        <p:txBody>
          <a:bodyPr wrap="square" lIns="0" tIns="0" rIns="0" bIns="0" rtlCol="0"/>
          <a:lstStyle/>
          <a:p>
            <a:endParaRPr sz="1588"/>
          </a:p>
        </p:txBody>
      </p:sp>
      <p:sp>
        <p:nvSpPr>
          <p:cNvPr id="10" name="object 10"/>
          <p:cNvSpPr txBox="1"/>
          <p:nvPr/>
        </p:nvSpPr>
        <p:spPr>
          <a:xfrm>
            <a:off x="6909347" y="1873747"/>
            <a:ext cx="387724" cy="174309"/>
          </a:xfrm>
          <a:prstGeom prst="rect">
            <a:avLst/>
          </a:prstGeom>
        </p:spPr>
        <p:txBody>
          <a:bodyPr vert="horz" wrap="square" lIns="0" tIns="11206" rIns="0" bIns="0" rtlCol="0">
            <a:spAutoFit/>
          </a:bodyPr>
          <a:lstStyle/>
          <a:p>
            <a:pPr marL="11206">
              <a:spcBef>
                <a:spcPts val="88"/>
              </a:spcBef>
            </a:pPr>
            <a:r>
              <a:rPr sz="1059" spc="-4" dirty="0">
                <a:latin typeface="Calibri"/>
                <a:cs typeface="Calibri"/>
              </a:rPr>
              <a:t>SHA</a:t>
            </a:r>
            <a:r>
              <a:rPr sz="1059" spc="-9" dirty="0">
                <a:latin typeface="Calibri"/>
                <a:cs typeface="Calibri"/>
              </a:rPr>
              <a:t>R</a:t>
            </a:r>
            <a:r>
              <a:rPr sz="1059" dirty="0">
                <a:latin typeface="Calibri"/>
                <a:cs typeface="Calibri"/>
              </a:rPr>
              <a:t>P</a:t>
            </a:r>
          </a:p>
        </p:txBody>
      </p:sp>
      <p:sp>
        <p:nvSpPr>
          <p:cNvPr id="11" name="object 11"/>
          <p:cNvSpPr txBox="1"/>
          <p:nvPr/>
        </p:nvSpPr>
        <p:spPr>
          <a:xfrm>
            <a:off x="6846874" y="2039650"/>
            <a:ext cx="512669" cy="174309"/>
          </a:xfrm>
          <a:prstGeom prst="rect">
            <a:avLst/>
          </a:prstGeom>
        </p:spPr>
        <p:txBody>
          <a:bodyPr vert="horz" wrap="square" lIns="0" tIns="11206" rIns="0" bIns="0" rtlCol="0">
            <a:spAutoFit/>
          </a:bodyPr>
          <a:lstStyle/>
          <a:p>
            <a:pPr marL="11206">
              <a:spcBef>
                <a:spcPts val="88"/>
              </a:spcBef>
            </a:pPr>
            <a:r>
              <a:rPr sz="1059" spc="-4" dirty="0">
                <a:latin typeface="Calibri"/>
                <a:cs typeface="Calibri"/>
              </a:rPr>
              <a:t>SAR</a:t>
            </a:r>
            <a:r>
              <a:rPr sz="1059" spc="-9" dirty="0">
                <a:latin typeface="Calibri"/>
                <a:cs typeface="Calibri"/>
              </a:rPr>
              <a:t>C</a:t>
            </a:r>
            <a:r>
              <a:rPr sz="1059" dirty="0">
                <a:latin typeface="Calibri"/>
                <a:cs typeface="Calibri"/>
              </a:rPr>
              <a:t>/VA</a:t>
            </a:r>
          </a:p>
        </p:txBody>
      </p:sp>
      <p:sp>
        <p:nvSpPr>
          <p:cNvPr id="12" name="object 12"/>
          <p:cNvSpPr/>
          <p:nvPr/>
        </p:nvSpPr>
        <p:spPr>
          <a:xfrm>
            <a:off x="5413526" y="1821440"/>
            <a:ext cx="1104054" cy="427504"/>
          </a:xfrm>
          <a:custGeom>
            <a:avLst/>
            <a:gdLst/>
            <a:ahLst/>
            <a:cxnLst/>
            <a:rect l="l" t="t" r="r" b="b"/>
            <a:pathLst>
              <a:path w="1049020" h="484505">
                <a:moveTo>
                  <a:pt x="806704" y="0"/>
                </a:moveTo>
                <a:lnTo>
                  <a:pt x="806704" y="121158"/>
                </a:lnTo>
                <a:lnTo>
                  <a:pt x="0" y="121158"/>
                </a:lnTo>
                <a:lnTo>
                  <a:pt x="0" y="363347"/>
                </a:lnTo>
                <a:lnTo>
                  <a:pt x="806704" y="363347"/>
                </a:lnTo>
                <a:lnTo>
                  <a:pt x="806704" y="484505"/>
                </a:lnTo>
                <a:lnTo>
                  <a:pt x="1049020" y="242315"/>
                </a:lnTo>
                <a:lnTo>
                  <a:pt x="806704" y="0"/>
                </a:lnTo>
                <a:close/>
              </a:path>
            </a:pathLst>
          </a:custGeom>
          <a:solidFill>
            <a:srgbClr val="FF0000"/>
          </a:solidFill>
        </p:spPr>
        <p:txBody>
          <a:bodyPr wrap="square" lIns="0" tIns="0" rIns="0" bIns="0" rtlCol="0"/>
          <a:lstStyle/>
          <a:p>
            <a:endParaRPr sz="1588"/>
          </a:p>
        </p:txBody>
      </p:sp>
      <p:sp>
        <p:nvSpPr>
          <p:cNvPr id="13" name="object 13"/>
          <p:cNvSpPr/>
          <p:nvPr/>
        </p:nvSpPr>
        <p:spPr>
          <a:xfrm>
            <a:off x="5397206" y="1822021"/>
            <a:ext cx="1100326" cy="427504"/>
          </a:xfrm>
          <a:custGeom>
            <a:avLst/>
            <a:gdLst/>
            <a:ahLst/>
            <a:cxnLst/>
            <a:rect l="l" t="t" r="r" b="b"/>
            <a:pathLst>
              <a:path w="1049020" h="484505">
                <a:moveTo>
                  <a:pt x="0" y="121158"/>
                </a:moveTo>
                <a:lnTo>
                  <a:pt x="806704" y="121158"/>
                </a:lnTo>
                <a:lnTo>
                  <a:pt x="806704" y="0"/>
                </a:lnTo>
                <a:lnTo>
                  <a:pt x="1049020" y="242315"/>
                </a:lnTo>
                <a:lnTo>
                  <a:pt x="806704" y="484505"/>
                </a:lnTo>
                <a:lnTo>
                  <a:pt x="806704" y="363347"/>
                </a:lnTo>
                <a:lnTo>
                  <a:pt x="0" y="363347"/>
                </a:lnTo>
                <a:lnTo>
                  <a:pt x="0" y="121158"/>
                </a:lnTo>
                <a:close/>
              </a:path>
            </a:pathLst>
          </a:custGeom>
          <a:ln w="12699">
            <a:solidFill>
              <a:srgbClr val="000000"/>
            </a:solidFill>
          </a:ln>
        </p:spPr>
        <p:txBody>
          <a:bodyPr wrap="square" lIns="0" tIns="0" rIns="0" bIns="0" rtlCol="0"/>
          <a:lstStyle/>
          <a:p>
            <a:endParaRPr sz="1588"/>
          </a:p>
        </p:txBody>
      </p:sp>
      <p:sp>
        <p:nvSpPr>
          <p:cNvPr id="14" name="object 14"/>
          <p:cNvSpPr txBox="1"/>
          <p:nvPr/>
        </p:nvSpPr>
        <p:spPr>
          <a:xfrm>
            <a:off x="5513106" y="1943678"/>
            <a:ext cx="810112" cy="196547"/>
          </a:xfrm>
          <a:prstGeom prst="rect">
            <a:avLst/>
          </a:prstGeom>
        </p:spPr>
        <p:txBody>
          <a:bodyPr vert="horz" wrap="square" lIns="0" tIns="11766" rIns="0" bIns="0" rtlCol="0">
            <a:spAutoFit/>
          </a:bodyPr>
          <a:lstStyle/>
          <a:p>
            <a:pPr marL="11206">
              <a:spcBef>
                <a:spcPts val="93"/>
              </a:spcBef>
            </a:pPr>
            <a:r>
              <a:rPr sz="1200" b="1" spc="-4" dirty="0">
                <a:solidFill>
                  <a:srgbClr val="FFFFFF"/>
                </a:solidFill>
                <a:latin typeface="Calibri"/>
                <a:cs typeface="Calibri"/>
              </a:rPr>
              <a:t>RESTRICTED</a:t>
            </a:r>
            <a:endParaRPr sz="1200" dirty="0">
              <a:latin typeface="Calibri"/>
              <a:cs typeface="Calibri"/>
            </a:endParaRPr>
          </a:p>
        </p:txBody>
      </p:sp>
      <p:sp>
        <p:nvSpPr>
          <p:cNvPr id="15" name="object 15"/>
          <p:cNvSpPr/>
          <p:nvPr/>
        </p:nvSpPr>
        <p:spPr>
          <a:xfrm>
            <a:off x="9127020" y="1808986"/>
            <a:ext cx="982196" cy="441512"/>
          </a:xfrm>
          <a:custGeom>
            <a:avLst/>
            <a:gdLst/>
            <a:ahLst/>
            <a:cxnLst/>
            <a:rect l="l" t="t" r="r" b="b"/>
            <a:pathLst>
              <a:path w="1113154" h="500380">
                <a:moveTo>
                  <a:pt x="1029716" y="0"/>
                </a:moveTo>
                <a:lnTo>
                  <a:pt x="83439" y="0"/>
                </a:lnTo>
                <a:lnTo>
                  <a:pt x="50952" y="6554"/>
                </a:lnTo>
                <a:lnTo>
                  <a:pt x="24431" y="24431"/>
                </a:lnTo>
                <a:lnTo>
                  <a:pt x="6554" y="50952"/>
                </a:lnTo>
                <a:lnTo>
                  <a:pt x="0" y="83438"/>
                </a:lnTo>
                <a:lnTo>
                  <a:pt x="0" y="416940"/>
                </a:lnTo>
                <a:lnTo>
                  <a:pt x="6554" y="449427"/>
                </a:lnTo>
                <a:lnTo>
                  <a:pt x="24431" y="475948"/>
                </a:lnTo>
                <a:lnTo>
                  <a:pt x="50952" y="493825"/>
                </a:lnTo>
                <a:lnTo>
                  <a:pt x="83439" y="500379"/>
                </a:lnTo>
                <a:lnTo>
                  <a:pt x="1029716" y="500379"/>
                </a:lnTo>
                <a:lnTo>
                  <a:pt x="1062202" y="493825"/>
                </a:lnTo>
                <a:lnTo>
                  <a:pt x="1088723" y="475948"/>
                </a:lnTo>
                <a:lnTo>
                  <a:pt x="1106600" y="449427"/>
                </a:lnTo>
                <a:lnTo>
                  <a:pt x="1113155" y="416940"/>
                </a:lnTo>
                <a:lnTo>
                  <a:pt x="1113155" y="83438"/>
                </a:lnTo>
                <a:lnTo>
                  <a:pt x="1106600" y="50952"/>
                </a:lnTo>
                <a:lnTo>
                  <a:pt x="1088723" y="24431"/>
                </a:lnTo>
                <a:lnTo>
                  <a:pt x="1062202" y="6554"/>
                </a:lnTo>
                <a:lnTo>
                  <a:pt x="1029716" y="0"/>
                </a:lnTo>
                <a:close/>
              </a:path>
            </a:pathLst>
          </a:custGeom>
          <a:solidFill>
            <a:srgbClr val="D5DCE4"/>
          </a:solidFill>
        </p:spPr>
        <p:txBody>
          <a:bodyPr wrap="square" lIns="0" tIns="0" rIns="0" bIns="0" rtlCol="0"/>
          <a:lstStyle/>
          <a:p>
            <a:endParaRPr sz="1588"/>
          </a:p>
        </p:txBody>
      </p:sp>
      <p:sp>
        <p:nvSpPr>
          <p:cNvPr id="16" name="object 16"/>
          <p:cNvSpPr/>
          <p:nvPr/>
        </p:nvSpPr>
        <p:spPr>
          <a:xfrm>
            <a:off x="9127020" y="1806453"/>
            <a:ext cx="982196" cy="441512"/>
          </a:xfrm>
          <a:custGeom>
            <a:avLst/>
            <a:gdLst/>
            <a:ahLst/>
            <a:cxnLst/>
            <a:rect l="l" t="t" r="r" b="b"/>
            <a:pathLst>
              <a:path w="1113154" h="500380">
                <a:moveTo>
                  <a:pt x="0" y="83438"/>
                </a:moveTo>
                <a:lnTo>
                  <a:pt x="6554" y="50952"/>
                </a:lnTo>
                <a:lnTo>
                  <a:pt x="24431" y="24431"/>
                </a:lnTo>
                <a:lnTo>
                  <a:pt x="50952" y="6554"/>
                </a:lnTo>
                <a:lnTo>
                  <a:pt x="83439" y="0"/>
                </a:lnTo>
                <a:lnTo>
                  <a:pt x="1029716" y="0"/>
                </a:lnTo>
                <a:lnTo>
                  <a:pt x="1062202" y="6554"/>
                </a:lnTo>
                <a:lnTo>
                  <a:pt x="1088723" y="24431"/>
                </a:lnTo>
                <a:lnTo>
                  <a:pt x="1106600" y="50952"/>
                </a:lnTo>
                <a:lnTo>
                  <a:pt x="1113155" y="83438"/>
                </a:lnTo>
                <a:lnTo>
                  <a:pt x="1113155" y="416940"/>
                </a:lnTo>
                <a:lnTo>
                  <a:pt x="1106600" y="449427"/>
                </a:lnTo>
                <a:lnTo>
                  <a:pt x="1088723" y="475948"/>
                </a:lnTo>
                <a:lnTo>
                  <a:pt x="1062202" y="493825"/>
                </a:lnTo>
                <a:lnTo>
                  <a:pt x="1029716" y="500379"/>
                </a:lnTo>
                <a:lnTo>
                  <a:pt x="83439" y="500379"/>
                </a:lnTo>
                <a:lnTo>
                  <a:pt x="50952" y="493825"/>
                </a:lnTo>
                <a:lnTo>
                  <a:pt x="24431" y="475948"/>
                </a:lnTo>
                <a:lnTo>
                  <a:pt x="6554" y="449427"/>
                </a:lnTo>
                <a:lnTo>
                  <a:pt x="0" y="416940"/>
                </a:lnTo>
                <a:lnTo>
                  <a:pt x="0" y="83438"/>
                </a:lnTo>
                <a:close/>
              </a:path>
            </a:pathLst>
          </a:custGeom>
          <a:ln w="12700">
            <a:solidFill>
              <a:srgbClr val="41709C"/>
            </a:solidFill>
          </a:ln>
        </p:spPr>
        <p:txBody>
          <a:bodyPr wrap="square" lIns="0" tIns="0" rIns="0" bIns="0" rtlCol="0"/>
          <a:lstStyle/>
          <a:p>
            <a:endParaRPr sz="1588"/>
          </a:p>
        </p:txBody>
      </p:sp>
      <p:sp>
        <p:nvSpPr>
          <p:cNvPr id="17" name="object 17"/>
          <p:cNvSpPr txBox="1"/>
          <p:nvPr/>
        </p:nvSpPr>
        <p:spPr>
          <a:xfrm>
            <a:off x="9348056" y="1842549"/>
            <a:ext cx="540124" cy="339995"/>
          </a:xfrm>
          <a:prstGeom prst="rect">
            <a:avLst/>
          </a:prstGeom>
        </p:spPr>
        <p:txBody>
          <a:bodyPr vert="horz" wrap="square" lIns="0" tIns="11206" rIns="0" bIns="0" rtlCol="0">
            <a:spAutoFit/>
          </a:bodyPr>
          <a:lstStyle/>
          <a:p>
            <a:pPr marL="11206" marR="4483" indent="26896">
              <a:lnSpc>
                <a:spcPct val="110000"/>
              </a:lnSpc>
              <a:spcBef>
                <a:spcPts val="88"/>
              </a:spcBef>
            </a:pPr>
            <a:r>
              <a:rPr sz="971" spc="-4" dirty="0">
                <a:latin typeface="Calibri"/>
                <a:cs typeface="Calibri"/>
              </a:rPr>
              <a:t>MEDICAL  </a:t>
            </a:r>
            <a:r>
              <a:rPr sz="971" dirty="0">
                <a:latin typeface="Calibri"/>
                <a:cs typeface="Calibri"/>
              </a:rPr>
              <a:t>PROV</a:t>
            </a:r>
            <a:r>
              <a:rPr sz="971" spc="-13" dirty="0">
                <a:latin typeface="Calibri"/>
                <a:cs typeface="Calibri"/>
              </a:rPr>
              <a:t>I</a:t>
            </a:r>
            <a:r>
              <a:rPr sz="971" dirty="0">
                <a:latin typeface="Calibri"/>
                <a:cs typeface="Calibri"/>
              </a:rPr>
              <a:t>D</a:t>
            </a:r>
            <a:r>
              <a:rPr sz="971" spc="-4" dirty="0">
                <a:latin typeface="Calibri"/>
                <a:cs typeface="Calibri"/>
              </a:rPr>
              <a:t>ER</a:t>
            </a:r>
            <a:endParaRPr sz="971" dirty="0">
              <a:latin typeface="Calibri"/>
              <a:cs typeface="Calibri"/>
            </a:endParaRPr>
          </a:p>
        </p:txBody>
      </p:sp>
      <p:sp>
        <p:nvSpPr>
          <p:cNvPr id="18" name="object 18"/>
          <p:cNvSpPr/>
          <p:nvPr/>
        </p:nvSpPr>
        <p:spPr>
          <a:xfrm>
            <a:off x="10207719" y="1825817"/>
            <a:ext cx="1066240" cy="448795"/>
          </a:xfrm>
          <a:custGeom>
            <a:avLst/>
            <a:gdLst/>
            <a:ahLst/>
            <a:cxnLst/>
            <a:rect l="l" t="t" r="r" b="b"/>
            <a:pathLst>
              <a:path w="1208404" h="508635">
                <a:moveTo>
                  <a:pt x="1123568" y="0"/>
                </a:moveTo>
                <a:lnTo>
                  <a:pt x="84835" y="0"/>
                </a:lnTo>
                <a:lnTo>
                  <a:pt x="51810" y="6665"/>
                </a:lnTo>
                <a:lnTo>
                  <a:pt x="24844" y="24844"/>
                </a:lnTo>
                <a:lnTo>
                  <a:pt x="6665" y="51810"/>
                </a:lnTo>
                <a:lnTo>
                  <a:pt x="0" y="84836"/>
                </a:lnTo>
                <a:lnTo>
                  <a:pt x="0" y="423925"/>
                </a:lnTo>
                <a:lnTo>
                  <a:pt x="6665" y="456878"/>
                </a:lnTo>
                <a:lnTo>
                  <a:pt x="24844" y="483806"/>
                </a:lnTo>
                <a:lnTo>
                  <a:pt x="51810" y="501971"/>
                </a:lnTo>
                <a:lnTo>
                  <a:pt x="84835" y="508635"/>
                </a:lnTo>
                <a:lnTo>
                  <a:pt x="1123568" y="508635"/>
                </a:lnTo>
                <a:lnTo>
                  <a:pt x="1156594" y="501971"/>
                </a:lnTo>
                <a:lnTo>
                  <a:pt x="1183560" y="483806"/>
                </a:lnTo>
                <a:lnTo>
                  <a:pt x="1201739" y="456878"/>
                </a:lnTo>
                <a:lnTo>
                  <a:pt x="1208404" y="423925"/>
                </a:lnTo>
                <a:lnTo>
                  <a:pt x="1208404" y="84836"/>
                </a:lnTo>
                <a:lnTo>
                  <a:pt x="1201739" y="51810"/>
                </a:lnTo>
                <a:lnTo>
                  <a:pt x="1183560" y="24844"/>
                </a:lnTo>
                <a:lnTo>
                  <a:pt x="1156594" y="6665"/>
                </a:lnTo>
                <a:lnTo>
                  <a:pt x="1123568" y="0"/>
                </a:lnTo>
                <a:close/>
              </a:path>
            </a:pathLst>
          </a:custGeom>
          <a:solidFill>
            <a:srgbClr val="D5DCE4"/>
          </a:solidFill>
        </p:spPr>
        <p:txBody>
          <a:bodyPr wrap="square" lIns="0" tIns="0" rIns="0" bIns="0" rtlCol="0"/>
          <a:lstStyle/>
          <a:p>
            <a:endParaRPr sz="1588"/>
          </a:p>
        </p:txBody>
      </p:sp>
      <p:sp>
        <p:nvSpPr>
          <p:cNvPr id="19" name="object 19"/>
          <p:cNvSpPr/>
          <p:nvPr/>
        </p:nvSpPr>
        <p:spPr>
          <a:xfrm>
            <a:off x="10207719" y="1815254"/>
            <a:ext cx="1066240" cy="448795"/>
          </a:xfrm>
          <a:custGeom>
            <a:avLst/>
            <a:gdLst/>
            <a:ahLst/>
            <a:cxnLst/>
            <a:rect l="l" t="t" r="r" b="b"/>
            <a:pathLst>
              <a:path w="1208404" h="508635">
                <a:moveTo>
                  <a:pt x="0" y="84836"/>
                </a:moveTo>
                <a:lnTo>
                  <a:pt x="6665" y="51810"/>
                </a:lnTo>
                <a:lnTo>
                  <a:pt x="24844" y="24844"/>
                </a:lnTo>
                <a:lnTo>
                  <a:pt x="51810" y="6665"/>
                </a:lnTo>
                <a:lnTo>
                  <a:pt x="84835" y="0"/>
                </a:lnTo>
                <a:lnTo>
                  <a:pt x="1123568" y="0"/>
                </a:lnTo>
                <a:lnTo>
                  <a:pt x="1156594" y="6665"/>
                </a:lnTo>
                <a:lnTo>
                  <a:pt x="1183560" y="24844"/>
                </a:lnTo>
                <a:lnTo>
                  <a:pt x="1201739" y="51810"/>
                </a:lnTo>
                <a:lnTo>
                  <a:pt x="1208404" y="84836"/>
                </a:lnTo>
                <a:lnTo>
                  <a:pt x="1208404" y="423925"/>
                </a:lnTo>
                <a:lnTo>
                  <a:pt x="1201739" y="456878"/>
                </a:lnTo>
                <a:lnTo>
                  <a:pt x="1183560" y="483806"/>
                </a:lnTo>
                <a:lnTo>
                  <a:pt x="1156594" y="501971"/>
                </a:lnTo>
                <a:lnTo>
                  <a:pt x="1123568" y="508635"/>
                </a:lnTo>
                <a:lnTo>
                  <a:pt x="84835" y="508635"/>
                </a:lnTo>
                <a:lnTo>
                  <a:pt x="51810" y="501971"/>
                </a:lnTo>
                <a:lnTo>
                  <a:pt x="24844" y="483806"/>
                </a:lnTo>
                <a:lnTo>
                  <a:pt x="6665" y="456878"/>
                </a:lnTo>
                <a:lnTo>
                  <a:pt x="0" y="423925"/>
                </a:lnTo>
                <a:lnTo>
                  <a:pt x="0" y="84836"/>
                </a:lnTo>
                <a:close/>
              </a:path>
            </a:pathLst>
          </a:custGeom>
          <a:ln w="12700">
            <a:solidFill>
              <a:srgbClr val="41709C"/>
            </a:solidFill>
          </a:ln>
        </p:spPr>
        <p:txBody>
          <a:bodyPr wrap="square" lIns="0" tIns="0" rIns="0" bIns="0" rtlCol="0"/>
          <a:lstStyle/>
          <a:p>
            <a:endParaRPr sz="1588"/>
          </a:p>
        </p:txBody>
      </p:sp>
      <p:sp>
        <p:nvSpPr>
          <p:cNvPr id="20" name="object 20"/>
          <p:cNvSpPr txBox="1"/>
          <p:nvPr/>
        </p:nvSpPr>
        <p:spPr>
          <a:xfrm>
            <a:off x="10334325" y="1854322"/>
            <a:ext cx="814668" cy="339995"/>
          </a:xfrm>
          <a:prstGeom prst="rect">
            <a:avLst/>
          </a:prstGeom>
        </p:spPr>
        <p:txBody>
          <a:bodyPr vert="horz" wrap="square" lIns="0" tIns="11206" rIns="0" bIns="0" rtlCol="0">
            <a:spAutoFit/>
          </a:bodyPr>
          <a:lstStyle/>
          <a:p>
            <a:pPr marL="169778" marR="4483" indent="-159132">
              <a:lnSpc>
                <a:spcPct val="110000"/>
              </a:lnSpc>
              <a:spcBef>
                <a:spcPts val="88"/>
              </a:spcBef>
            </a:pPr>
            <a:r>
              <a:rPr sz="971" spc="-4" dirty="0">
                <a:latin typeface="Calibri"/>
                <a:cs typeface="Calibri"/>
              </a:rPr>
              <a:t>SPECIAL</a:t>
            </a:r>
            <a:r>
              <a:rPr sz="971" spc="-57" dirty="0">
                <a:latin typeface="Calibri"/>
                <a:cs typeface="Calibri"/>
              </a:rPr>
              <a:t> </a:t>
            </a:r>
            <a:r>
              <a:rPr sz="971" spc="-4" dirty="0">
                <a:latin typeface="Calibri"/>
                <a:cs typeface="Calibri"/>
              </a:rPr>
              <a:t>VICTIM  COUNSEL</a:t>
            </a:r>
            <a:endParaRPr sz="971" dirty="0">
              <a:latin typeface="Calibri"/>
              <a:cs typeface="Calibri"/>
            </a:endParaRPr>
          </a:p>
        </p:txBody>
      </p:sp>
      <p:sp>
        <p:nvSpPr>
          <p:cNvPr id="21" name="object 21"/>
          <p:cNvSpPr/>
          <p:nvPr/>
        </p:nvSpPr>
        <p:spPr>
          <a:xfrm>
            <a:off x="8159395" y="1816561"/>
            <a:ext cx="883583" cy="454959"/>
          </a:xfrm>
          <a:custGeom>
            <a:avLst/>
            <a:gdLst/>
            <a:ahLst/>
            <a:cxnLst/>
            <a:rect l="l" t="t" r="r" b="b"/>
            <a:pathLst>
              <a:path w="1001395" h="515619">
                <a:moveTo>
                  <a:pt x="915415" y="0"/>
                </a:moveTo>
                <a:lnTo>
                  <a:pt x="85979" y="0"/>
                </a:lnTo>
                <a:lnTo>
                  <a:pt x="52506" y="6754"/>
                </a:lnTo>
                <a:lnTo>
                  <a:pt x="25177" y="25177"/>
                </a:lnTo>
                <a:lnTo>
                  <a:pt x="6754" y="52506"/>
                </a:lnTo>
                <a:lnTo>
                  <a:pt x="0" y="85979"/>
                </a:lnTo>
                <a:lnTo>
                  <a:pt x="0" y="429641"/>
                </a:lnTo>
                <a:lnTo>
                  <a:pt x="6754" y="463113"/>
                </a:lnTo>
                <a:lnTo>
                  <a:pt x="25177" y="490442"/>
                </a:lnTo>
                <a:lnTo>
                  <a:pt x="52506" y="508865"/>
                </a:lnTo>
                <a:lnTo>
                  <a:pt x="85979" y="515620"/>
                </a:lnTo>
                <a:lnTo>
                  <a:pt x="915415" y="515620"/>
                </a:lnTo>
                <a:lnTo>
                  <a:pt x="948888" y="508865"/>
                </a:lnTo>
                <a:lnTo>
                  <a:pt x="976217" y="490442"/>
                </a:lnTo>
                <a:lnTo>
                  <a:pt x="994640" y="463113"/>
                </a:lnTo>
                <a:lnTo>
                  <a:pt x="1001394" y="429641"/>
                </a:lnTo>
                <a:lnTo>
                  <a:pt x="1001394" y="85979"/>
                </a:lnTo>
                <a:lnTo>
                  <a:pt x="994640" y="52506"/>
                </a:lnTo>
                <a:lnTo>
                  <a:pt x="976217" y="25177"/>
                </a:lnTo>
                <a:lnTo>
                  <a:pt x="948888" y="6754"/>
                </a:lnTo>
                <a:lnTo>
                  <a:pt x="915415" y="0"/>
                </a:lnTo>
                <a:close/>
              </a:path>
            </a:pathLst>
          </a:custGeom>
          <a:solidFill>
            <a:srgbClr val="D5DCE4"/>
          </a:solidFill>
        </p:spPr>
        <p:txBody>
          <a:bodyPr wrap="square" lIns="0" tIns="0" rIns="0" bIns="0" rtlCol="0"/>
          <a:lstStyle/>
          <a:p>
            <a:endParaRPr sz="1588"/>
          </a:p>
        </p:txBody>
      </p:sp>
      <p:sp>
        <p:nvSpPr>
          <p:cNvPr id="22" name="object 22"/>
          <p:cNvSpPr/>
          <p:nvPr/>
        </p:nvSpPr>
        <p:spPr>
          <a:xfrm>
            <a:off x="8147921" y="1812171"/>
            <a:ext cx="883583" cy="454959"/>
          </a:xfrm>
          <a:custGeom>
            <a:avLst/>
            <a:gdLst/>
            <a:ahLst/>
            <a:cxnLst/>
            <a:rect l="l" t="t" r="r" b="b"/>
            <a:pathLst>
              <a:path w="1001395" h="515619">
                <a:moveTo>
                  <a:pt x="0" y="85979"/>
                </a:moveTo>
                <a:lnTo>
                  <a:pt x="6754" y="52506"/>
                </a:lnTo>
                <a:lnTo>
                  <a:pt x="25177" y="25177"/>
                </a:lnTo>
                <a:lnTo>
                  <a:pt x="52506" y="6754"/>
                </a:lnTo>
                <a:lnTo>
                  <a:pt x="85979" y="0"/>
                </a:lnTo>
                <a:lnTo>
                  <a:pt x="915415" y="0"/>
                </a:lnTo>
                <a:lnTo>
                  <a:pt x="948888" y="6754"/>
                </a:lnTo>
                <a:lnTo>
                  <a:pt x="976217" y="25177"/>
                </a:lnTo>
                <a:lnTo>
                  <a:pt x="994640" y="52506"/>
                </a:lnTo>
                <a:lnTo>
                  <a:pt x="1001394" y="85979"/>
                </a:lnTo>
                <a:lnTo>
                  <a:pt x="1001394" y="429641"/>
                </a:lnTo>
                <a:lnTo>
                  <a:pt x="994640" y="463113"/>
                </a:lnTo>
                <a:lnTo>
                  <a:pt x="976217" y="490442"/>
                </a:lnTo>
                <a:lnTo>
                  <a:pt x="948888" y="508865"/>
                </a:lnTo>
                <a:lnTo>
                  <a:pt x="915415" y="515620"/>
                </a:lnTo>
                <a:lnTo>
                  <a:pt x="85979" y="515620"/>
                </a:lnTo>
                <a:lnTo>
                  <a:pt x="52506" y="508865"/>
                </a:lnTo>
                <a:lnTo>
                  <a:pt x="25177" y="490442"/>
                </a:lnTo>
                <a:lnTo>
                  <a:pt x="6754" y="463113"/>
                </a:lnTo>
                <a:lnTo>
                  <a:pt x="0" y="429641"/>
                </a:lnTo>
                <a:lnTo>
                  <a:pt x="0" y="85979"/>
                </a:lnTo>
                <a:close/>
              </a:path>
            </a:pathLst>
          </a:custGeom>
          <a:ln w="12700">
            <a:solidFill>
              <a:srgbClr val="41709C"/>
            </a:solidFill>
          </a:ln>
        </p:spPr>
        <p:txBody>
          <a:bodyPr wrap="square" lIns="0" tIns="0" rIns="0" bIns="0" rtlCol="0"/>
          <a:lstStyle/>
          <a:p>
            <a:endParaRPr sz="1588"/>
          </a:p>
        </p:txBody>
      </p:sp>
      <p:sp>
        <p:nvSpPr>
          <p:cNvPr id="23" name="object 23"/>
          <p:cNvSpPr txBox="1"/>
          <p:nvPr/>
        </p:nvSpPr>
        <p:spPr>
          <a:xfrm>
            <a:off x="8333365" y="1972833"/>
            <a:ext cx="535641" cy="161281"/>
          </a:xfrm>
          <a:prstGeom prst="rect">
            <a:avLst/>
          </a:prstGeom>
        </p:spPr>
        <p:txBody>
          <a:bodyPr vert="horz" wrap="square" lIns="0" tIns="11766" rIns="0" bIns="0" rtlCol="0">
            <a:spAutoFit/>
          </a:bodyPr>
          <a:lstStyle/>
          <a:p>
            <a:pPr marL="11206">
              <a:spcBef>
                <a:spcPts val="93"/>
              </a:spcBef>
            </a:pPr>
            <a:r>
              <a:rPr sz="971" spc="-4" dirty="0">
                <a:latin typeface="Calibri"/>
                <a:cs typeface="Calibri"/>
              </a:rPr>
              <a:t>CHAPLAIN</a:t>
            </a:r>
            <a:endParaRPr sz="971" dirty="0">
              <a:latin typeface="Calibri"/>
              <a:cs typeface="Calibri"/>
            </a:endParaRPr>
          </a:p>
        </p:txBody>
      </p:sp>
      <p:sp>
        <p:nvSpPr>
          <p:cNvPr id="24" name="object 24"/>
          <p:cNvSpPr/>
          <p:nvPr/>
        </p:nvSpPr>
        <p:spPr>
          <a:xfrm>
            <a:off x="8738083" y="2594675"/>
            <a:ext cx="939613" cy="322729"/>
          </a:xfrm>
          <a:custGeom>
            <a:avLst/>
            <a:gdLst/>
            <a:ahLst/>
            <a:cxnLst/>
            <a:rect l="l" t="t" r="r" b="b"/>
            <a:pathLst>
              <a:path w="1064895" h="365760">
                <a:moveTo>
                  <a:pt x="1003935" y="0"/>
                </a:moveTo>
                <a:lnTo>
                  <a:pt x="60960" y="0"/>
                </a:lnTo>
                <a:lnTo>
                  <a:pt x="37236" y="4792"/>
                </a:lnTo>
                <a:lnTo>
                  <a:pt x="17859" y="17859"/>
                </a:lnTo>
                <a:lnTo>
                  <a:pt x="4792" y="37236"/>
                </a:lnTo>
                <a:lnTo>
                  <a:pt x="0" y="60960"/>
                </a:lnTo>
                <a:lnTo>
                  <a:pt x="0" y="304800"/>
                </a:lnTo>
                <a:lnTo>
                  <a:pt x="4792" y="328523"/>
                </a:lnTo>
                <a:lnTo>
                  <a:pt x="17859" y="347900"/>
                </a:lnTo>
                <a:lnTo>
                  <a:pt x="37236" y="360967"/>
                </a:lnTo>
                <a:lnTo>
                  <a:pt x="60960" y="365760"/>
                </a:lnTo>
                <a:lnTo>
                  <a:pt x="1003935" y="365760"/>
                </a:lnTo>
                <a:lnTo>
                  <a:pt x="1027658" y="360967"/>
                </a:lnTo>
                <a:lnTo>
                  <a:pt x="1047035" y="347900"/>
                </a:lnTo>
                <a:lnTo>
                  <a:pt x="1060102" y="328523"/>
                </a:lnTo>
                <a:lnTo>
                  <a:pt x="1064895" y="304800"/>
                </a:lnTo>
                <a:lnTo>
                  <a:pt x="1064895" y="60960"/>
                </a:lnTo>
                <a:lnTo>
                  <a:pt x="1060102" y="37236"/>
                </a:lnTo>
                <a:lnTo>
                  <a:pt x="1047035" y="17859"/>
                </a:lnTo>
                <a:lnTo>
                  <a:pt x="1027658" y="4792"/>
                </a:lnTo>
                <a:lnTo>
                  <a:pt x="1003935" y="0"/>
                </a:lnTo>
                <a:close/>
              </a:path>
            </a:pathLst>
          </a:custGeom>
          <a:solidFill>
            <a:srgbClr val="D5DCE4"/>
          </a:solidFill>
        </p:spPr>
        <p:txBody>
          <a:bodyPr wrap="square" lIns="0" tIns="0" rIns="0" bIns="0" rtlCol="0"/>
          <a:lstStyle/>
          <a:p>
            <a:endParaRPr sz="1588"/>
          </a:p>
        </p:txBody>
      </p:sp>
      <p:sp>
        <p:nvSpPr>
          <p:cNvPr id="25" name="object 25"/>
          <p:cNvSpPr/>
          <p:nvPr/>
        </p:nvSpPr>
        <p:spPr>
          <a:xfrm>
            <a:off x="8730668" y="2594676"/>
            <a:ext cx="939613" cy="322729"/>
          </a:xfrm>
          <a:custGeom>
            <a:avLst/>
            <a:gdLst/>
            <a:ahLst/>
            <a:cxnLst/>
            <a:rect l="l" t="t" r="r" b="b"/>
            <a:pathLst>
              <a:path w="1064895" h="365760">
                <a:moveTo>
                  <a:pt x="0" y="60960"/>
                </a:moveTo>
                <a:lnTo>
                  <a:pt x="4792" y="37236"/>
                </a:lnTo>
                <a:lnTo>
                  <a:pt x="17859" y="17859"/>
                </a:lnTo>
                <a:lnTo>
                  <a:pt x="37236" y="4792"/>
                </a:lnTo>
                <a:lnTo>
                  <a:pt x="60960" y="0"/>
                </a:lnTo>
                <a:lnTo>
                  <a:pt x="1003935" y="0"/>
                </a:lnTo>
                <a:lnTo>
                  <a:pt x="1027658" y="4792"/>
                </a:lnTo>
                <a:lnTo>
                  <a:pt x="1047035" y="17859"/>
                </a:lnTo>
                <a:lnTo>
                  <a:pt x="1060102" y="37236"/>
                </a:lnTo>
                <a:lnTo>
                  <a:pt x="1064895" y="60960"/>
                </a:lnTo>
                <a:lnTo>
                  <a:pt x="1064895" y="304800"/>
                </a:lnTo>
                <a:lnTo>
                  <a:pt x="1060102" y="328523"/>
                </a:lnTo>
                <a:lnTo>
                  <a:pt x="1047035" y="347900"/>
                </a:lnTo>
                <a:lnTo>
                  <a:pt x="1027658" y="360967"/>
                </a:lnTo>
                <a:lnTo>
                  <a:pt x="1003935" y="365760"/>
                </a:lnTo>
                <a:lnTo>
                  <a:pt x="60960" y="365760"/>
                </a:lnTo>
                <a:lnTo>
                  <a:pt x="37236" y="360967"/>
                </a:lnTo>
                <a:lnTo>
                  <a:pt x="17859" y="347900"/>
                </a:lnTo>
                <a:lnTo>
                  <a:pt x="4792" y="328523"/>
                </a:lnTo>
                <a:lnTo>
                  <a:pt x="0" y="304800"/>
                </a:lnTo>
                <a:lnTo>
                  <a:pt x="0" y="60960"/>
                </a:lnTo>
                <a:close/>
              </a:path>
            </a:pathLst>
          </a:custGeom>
          <a:ln w="12700">
            <a:solidFill>
              <a:srgbClr val="41709C"/>
            </a:solidFill>
          </a:ln>
        </p:spPr>
        <p:txBody>
          <a:bodyPr wrap="square" lIns="0" tIns="0" rIns="0" bIns="0" rtlCol="0"/>
          <a:lstStyle/>
          <a:p>
            <a:endParaRPr sz="1588"/>
          </a:p>
        </p:txBody>
      </p:sp>
      <p:sp>
        <p:nvSpPr>
          <p:cNvPr id="26" name="object 26"/>
          <p:cNvSpPr txBox="1"/>
          <p:nvPr/>
        </p:nvSpPr>
        <p:spPr>
          <a:xfrm>
            <a:off x="8961903" y="2675483"/>
            <a:ext cx="473449" cy="161281"/>
          </a:xfrm>
          <a:prstGeom prst="rect">
            <a:avLst/>
          </a:prstGeom>
        </p:spPr>
        <p:txBody>
          <a:bodyPr vert="horz" wrap="square" lIns="0" tIns="11766" rIns="0" bIns="0" rtlCol="0">
            <a:spAutoFit/>
          </a:bodyPr>
          <a:lstStyle/>
          <a:p>
            <a:pPr marL="11206">
              <a:spcBef>
                <a:spcPts val="93"/>
              </a:spcBef>
            </a:pPr>
            <a:r>
              <a:rPr sz="971" spc="-4" dirty="0">
                <a:latin typeface="Calibri"/>
                <a:cs typeface="Calibri"/>
              </a:rPr>
              <a:t>SARC/VA</a:t>
            </a:r>
            <a:endParaRPr sz="971" dirty="0">
              <a:latin typeface="Calibri"/>
              <a:cs typeface="Calibri"/>
            </a:endParaRPr>
          </a:p>
        </p:txBody>
      </p:sp>
      <p:sp>
        <p:nvSpPr>
          <p:cNvPr id="30" name="object 30"/>
          <p:cNvSpPr/>
          <p:nvPr/>
        </p:nvSpPr>
        <p:spPr>
          <a:xfrm>
            <a:off x="5872707" y="2511501"/>
            <a:ext cx="1100978" cy="610160"/>
          </a:xfrm>
          <a:custGeom>
            <a:avLst/>
            <a:gdLst/>
            <a:ahLst/>
            <a:cxnLst/>
            <a:rect l="l" t="t" r="r" b="b"/>
            <a:pathLst>
              <a:path w="1247775" h="691514">
                <a:moveTo>
                  <a:pt x="1132459" y="0"/>
                </a:moveTo>
                <a:lnTo>
                  <a:pt x="115316" y="0"/>
                </a:lnTo>
                <a:lnTo>
                  <a:pt x="70401" y="9052"/>
                </a:lnTo>
                <a:lnTo>
                  <a:pt x="33750" y="33750"/>
                </a:lnTo>
                <a:lnTo>
                  <a:pt x="9052" y="70401"/>
                </a:lnTo>
                <a:lnTo>
                  <a:pt x="0" y="115316"/>
                </a:lnTo>
                <a:lnTo>
                  <a:pt x="0" y="576326"/>
                </a:lnTo>
                <a:lnTo>
                  <a:pt x="9052" y="621166"/>
                </a:lnTo>
                <a:lnTo>
                  <a:pt x="33750" y="657780"/>
                </a:lnTo>
                <a:lnTo>
                  <a:pt x="70401" y="682464"/>
                </a:lnTo>
                <a:lnTo>
                  <a:pt x="115316" y="691515"/>
                </a:lnTo>
                <a:lnTo>
                  <a:pt x="1132459" y="691515"/>
                </a:lnTo>
                <a:lnTo>
                  <a:pt x="1177373" y="682464"/>
                </a:lnTo>
                <a:lnTo>
                  <a:pt x="1214024" y="657780"/>
                </a:lnTo>
                <a:lnTo>
                  <a:pt x="1238722" y="621166"/>
                </a:lnTo>
                <a:lnTo>
                  <a:pt x="1247775" y="576326"/>
                </a:lnTo>
                <a:lnTo>
                  <a:pt x="1247775" y="115316"/>
                </a:lnTo>
                <a:lnTo>
                  <a:pt x="1238722" y="70401"/>
                </a:lnTo>
                <a:lnTo>
                  <a:pt x="1214024" y="33750"/>
                </a:lnTo>
                <a:lnTo>
                  <a:pt x="1177373" y="9052"/>
                </a:lnTo>
                <a:lnTo>
                  <a:pt x="1132459" y="0"/>
                </a:lnTo>
                <a:close/>
              </a:path>
            </a:pathLst>
          </a:custGeom>
          <a:solidFill>
            <a:srgbClr val="D5DCE4"/>
          </a:solidFill>
        </p:spPr>
        <p:txBody>
          <a:bodyPr wrap="square" lIns="0" tIns="0" rIns="0" bIns="0" rtlCol="0"/>
          <a:lstStyle/>
          <a:p>
            <a:endParaRPr sz="1588"/>
          </a:p>
        </p:txBody>
      </p:sp>
      <p:sp>
        <p:nvSpPr>
          <p:cNvPr id="31" name="object 31"/>
          <p:cNvSpPr/>
          <p:nvPr/>
        </p:nvSpPr>
        <p:spPr>
          <a:xfrm>
            <a:off x="5864130" y="2509415"/>
            <a:ext cx="1100978" cy="610160"/>
          </a:xfrm>
          <a:custGeom>
            <a:avLst/>
            <a:gdLst/>
            <a:ahLst/>
            <a:cxnLst/>
            <a:rect l="l" t="t" r="r" b="b"/>
            <a:pathLst>
              <a:path w="1247775" h="691514">
                <a:moveTo>
                  <a:pt x="0" y="115316"/>
                </a:moveTo>
                <a:lnTo>
                  <a:pt x="9052" y="70401"/>
                </a:lnTo>
                <a:lnTo>
                  <a:pt x="33750" y="33750"/>
                </a:lnTo>
                <a:lnTo>
                  <a:pt x="70401" y="9052"/>
                </a:lnTo>
                <a:lnTo>
                  <a:pt x="115316" y="0"/>
                </a:lnTo>
                <a:lnTo>
                  <a:pt x="1132459" y="0"/>
                </a:lnTo>
                <a:lnTo>
                  <a:pt x="1177373" y="9052"/>
                </a:lnTo>
                <a:lnTo>
                  <a:pt x="1214024" y="33750"/>
                </a:lnTo>
                <a:lnTo>
                  <a:pt x="1238722" y="70401"/>
                </a:lnTo>
                <a:lnTo>
                  <a:pt x="1247775" y="115316"/>
                </a:lnTo>
                <a:lnTo>
                  <a:pt x="1247775" y="576326"/>
                </a:lnTo>
                <a:lnTo>
                  <a:pt x="1238722" y="621166"/>
                </a:lnTo>
                <a:lnTo>
                  <a:pt x="1214024" y="657780"/>
                </a:lnTo>
                <a:lnTo>
                  <a:pt x="1177373" y="682464"/>
                </a:lnTo>
                <a:lnTo>
                  <a:pt x="1132459" y="691515"/>
                </a:lnTo>
                <a:lnTo>
                  <a:pt x="115316" y="691515"/>
                </a:lnTo>
                <a:lnTo>
                  <a:pt x="70401" y="682464"/>
                </a:lnTo>
                <a:lnTo>
                  <a:pt x="33750" y="657780"/>
                </a:lnTo>
                <a:lnTo>
                  <a:pt x="9052" y="621166"/>
                </a:lnTo>
                <a:lnTo>
                  <a:pt x="0" y="576326"/>
                </a:lnTo>
                <a:lnTo>
                  <a:pt x="0" y="115316"/>
                </a:lnTo>
                <a:close/>
              </a:path>
            </a:pathLst>
          </a:custGeom>
          <a:ln w="12700">
            <a:solidFill>
              <a:srgbClr val="41709C"/>
            </a:solidFill>
          </a:ln>
        </p:spPr>
        <p:txBody>
          <a:bodyPr wrap="square" lIns="0" tIns="0" rIns="0" bIns="0" rtlCol="0"/>
          <a:lstStyle/>
          <a:p>
            <a:endParaRPr sz="1588"/>
          </a:p>
        </p:txBody>
      </p:sp>
      <p:sp>
        <p:nvSpPr>
          <p:cNvPr id="32" name="object 32"/>
          <p:cNvSpPr txBox="1"/>
          <p:nvPr/>
        </p:nvSpPr>
        <p:spPr>
          <a:xfrm>
            <a:off x="6013728" y="2606819"/>
            <a:ext cx="801781" cy="459889"/>
          </a:xfrm>
          <a:prstGeom prst="rect">
            <a:avLst/>
          </a:prstGeom>
        </p:spPr>
        <p:txBody>
          <a:bodyPr vert="horz" wrap="square" lIns="0" tIns="11766" rIns="0" bIns="0" rtlCol="0">
            <a:spAutoFit/>
          </a:bodyPr>
          <a:lstStyle/>
          <a:p>
            <a:pPr marL="10646" marR="4483" algn="ctr">
              <a:lnSpc>
                <a:spcPct val="109500"/>
              </a:lnSpc>
              <a:spcBef>
                <a:spcPts val="93"/>
              </a:spcBef>
            </a:pPr>
            <a:r>
              <a:rPr sz="882" spc="-4" dirty="0">
                <a:latin typeface="Calibri"/>
                <a:cs typeface="Calibri"/>
              </a:rPr>
              <a:t>SEXUAL</a:t>
            </a:r>
            <a:r>
              <a:rPr sz="882" spc="-66" dirty="0">
                <a:latin typeface="Calibri"/>
                <a:cs typeface="Calibri"/>
              </a:rPr>
              <a:t> </a:t>
            </a:r>
            <a:r>
              <a:rPr sz="882" spc="-4" dirty="0">
                <a:latin typeface="Calibri"/>
                <a:cs typeface="Calibri"/>
              </a:rPr>
              <a:t>ASSAULT  CARE   </a:t>
            </a:r>
            <a:r>
              <a:rPr sz="882" spc="-9" dirty="0">
                <a:latin typeface="Calibri"/>
                <a:cs typeface="Calibri"/>
              </a:rPr>
              <a:t>COORDINATOR</a:t>
            </a:r>
            <a:endParaRPr sz="882" dirty="0">
              <a:latin typeface="Calibri"/>
              <a:cs typeface="Calibri"/>
            </a:endParaRPr>
          </a:p>
        </p:txBody>
      </p:sp>
      <p:sp>
        <p:nvSpPr>
          <p:cNvPr id="33" name="object 33"/>
          <p:cNvSpPr/>
          <p:nvPr/>
        </p:nvSpPr>
        <p:spPr>
          <a:xfrm>
            <a:off x="7080095" y="2535283"/>
            <a:ext cx="862853" cy="441512"/>
          </a:xfrm>
          <a:custGeom>
            <a:avLst/>
            <a:gdLst/>
            <a:ahLst/>
            <a:cxnLst/>
            <a:rect l="l" t="t" r="r" b="b"/>
            <a:pathLst>
              <a:path w="977900" h="500379">
                <a:moveTo>
                  <a:pt x="894460" y="0"/>
                </a:moveTo>
                <a:lnTo>
                  <a:pt x="83438" y="0"/>
                </a:lnTo>
                <a:lnTo>
                  <a:pt x="50952" y="6554"/>
                </a:lnTo>
                <a:lnTo>
                  <a:pt x="24431" y="24431"/>
                </a:lnTo>
                <a:lnTo>
                  <a:pt x="6554" y="50952"/>
                </a:lnTo>
                <a:lnTo>
                  <a:pt x="0" y="83438"/>
                </a:lnTo>
                <a:lnTo>
                  <a:pt x="0" y="416940"/>
                </a:lnTo>
                <a:lnTo>
                  <a:pt x="6554" y="449427"/>
                </a:lnTo>
                <a:lnTo>
                  <a:pt x="24431" y="475948"/>
                </a:lnTo>
                <a:lnTo>
                  <a:pt x="50952" y="493825"/>
                </a:lnTo>
                <a:lnTo>
                  <a:pt x="83438" y="500379"/>
                </a:lnTo>
                <a:lnTo>
                  <a:pt x="894460" y="500379"/>
                </a:lnTo>
                <a:lnTo>
                  <a:pt x="926947" y="493825"/>
                </a:lnTo>
                <a:lnTo>
                  <a:pt x="953468" y="475948"/>
                </a:lnTo>
                <a:lnTo>
                  <a:pt x="971345" y="449427"/>
                </a:lnTo>
                <a:lnTo>
                  <a:pt x="977900" y="416940"/>
                </a:lnTo>
                <a:lnTo>
                  <a:pt x="977900" y="83438"/>
                </a:lnTo>
                <a:lnTo>
                  <a:pt x="971345" y="50952"/>
                </a:lnTo>
                <a:lnTo>
                  <a:pt x="953468" y="24431"/>
                </a:lnTo>
                <a:lnTo>
                  <a:pt x="926947" y="6554"/>
                </a:lnTo>
                <a:lnTo>
                  <a:pt x="894460" y="0"/>
                </a:lnTo>
                <a:close/>
              </a:path>
            </a:pathLst>
          </a:custGeom>
          <a:solidFill>
            <a:srgbClr val="D5DCE4"/>
          </a:solidFill>
        </p:spPr>
        <p:txBody>
          <a:bodyPr wrap="square" lIns="0" tIns="0" rIns="0" bIns="0" rtlCol="0"/>
          <a:lstStyle/>
          <a:p>
            <a:endParaRPr sz="1588"/>
          </a:p>
        </p:txBody>
      </p:sp>
      <p:sp>
        <p:nvSpPr>
          <p:cNvPr id="34" name="object 34"/>
          <p:cNvSpPr/>
          <p:nvPr/>
        </p:nvSpPr>
        <p:spPr>
          <a:xfrm>
            <a:off x="7070995" y="2524685"/>
            <a:ext cx="862853" cy="441512"/>
          </a:xfrm>
          <a:custGeom>
            <a:avLst/>
            <a:gdLst/>
            <a:ahLst/>
            <a:cxnLst/>
            <a:rect l="l" t="t" r="r" b="b"/>
            <a:pathLst>
              <a:path w="977900" h="500379">
                <a:moveTo>
                  <a:pt x="0" y="83438"/>
                </a:moveTo>
                <a:lnTo>
                  <a:pt x="6554" y="50952"/>
                </a:lnTo>
                <a:lnTo>
                  <a:pt x="24431" y="24431"/>
                </a:lnTo>
                <a:lnTo>
                  <a:pt x="50952" y="6554"/>
                </a:lnTo>
                <a:lnTo>
                  <a:pt x="83438" y="0"/>
                </a:lnTo>
                <a:lnTo>
                  <a:pt x="894460" y="0"/>
                </a:lnTo>
                <a:lnTo>
                  <a:pt x="926947" y="6554"/>
                </a:lnTo>
                <a:lnTo>
                  <a:pt x="953468" y="24431"/>
                </a:lnTo>
                <a:lnTo>
                  <a:pt x="971345" y="50952"/>
                </a:lnTo>
                <a:lnTo>
                  <a:pt x="977900" y="83438"/>
                </a:lnTo>
                <a:lnTo>
                  <a:pt x="977900" y="416940"/>
                </a:lnTo>
                <a:lnTo>
                  <a:pt x="971345" y="449427"/>
                </a:lnTo>
                <a:lnTo>
                  <a:pt x="953468" y="475948"/>
                </a:lnTo>
                <a:lnTo>
                  <a:pt x="926947" y="493825"/>
                </a:lnTo>
                <a:lnTo>
                  <a:pt x="894460" y="500379"/>
                </a:lnTo>
                <a:lnTo>
                  <a:pt x="83438" y="500379"/>
                </a:lnTo>
                <a:lnTo>
                  <a:pt x="50952" y="493825"/>
                </a:lnTo>
                <a:lnTo>
                  <a:pt x="24431" y="475948"/>
                </a:lnTo>
                <a:lnTo>
                  <a:pt x="6554" y="449427"/>
                </a:lnTo>
                <a:lnTo>
                  <a:pt x="0" y="416940"/>
                </a:lnTo>
                <a:lnTo>
                  <a:pt x="0" y="83438"/>
                </a:lnTo>
                <a:close/>
              </a:path>
            </a:pathLst>
          </a:custGeom>
          <a:ln w="12699">
            <a:solidFill>
              <a:srgbClr val="41709C"/>
            </a:solidFill>
          </a:ln>
        </p:spPr>
        <p:txBody>
          <a:bodyPr wrap="square" lIns="0" tIns="0" rIns="0" bIns="0" rtlCol="0"/>
          <a:lstStyle/>
          <a:p>
            <a:endParaRPr sz="1588"/>
          </a:p>
        </p:txBody>
      </p:sp>
      <p:sp>
        <p:nvSpPr>
          <p:cNvPr id="35" name="object 35"/>
          <p:cNvSpPr txBox="1"/>
          <p:nvPr/>
        </p:nvSpPr>
        <p:spPr>
          <a:xfrm>
            <a:off x="7274716" y="2582057"/>
            <a:ext cx="440390" cy="309987"/>
          </a:xfrm>
          <a:prstGeom prst="rect">
            <a:avLst/>
          </a:prstGeom>
        </p:spPr>
        <p:txBody>
          <a:bodyPr vert="horz" wrap="square" lIns="0" tIns="11206" rIns="0" bIns="0" rtlCol="0">
            <a:spAutoFit/>
          </a:bodyPr>
          <a:lstStyle/>
          <a:p>
            <a:pPr marL="83488" marR="4483" indent="-72842">
              <a:lnSpc>
                <a:spcPct val="110000"/>
              </a:lnSpc>
              <a:spcBef>
                <a:spcPts val="88"/>
              </a:spcBef>
            </a:pPr>
            <a:r>
              <a:rPr sz="882" spc="-4" dirty="0">
                <a:latin typeface="Calibri"/>
                <a:cs typeface="Calibri"/>
              </a:rPr>
              <a:t>M</a:t>
            </a:r>
            <a:r>
              <a:rPr sz="882" dirty="0">
                <a:latin typeface="Calibri"/>
                <a:cs typeface="Calibri"/>
              </a:rPr>
              <a:t>E</a:t>
            </a:r>
            <a:r>
              <a:rPr sz="882" spc="-9" dirty="0">
                <a:latin typeface="Calibri"/>
                <a:cs typeface="Calibri"/>
              </a:rPr>
              <a:t>DICA</a:t>
            </a:r>
            <a:r>
              <a:rPr sz="882" spc="-4" dirty="0">
                <a:latin typeface="Calibri"/>
                <a:cs typeface="Calibri"/>
              </a:rPr>
              <a:t>L  </a:t>
            </a:r>
            <a:r>
              <a:rPr sz="882" spc="-9" dirty="0">
                <a:latin typeface="Calibri"/>
                <a:cs typeface="Calibri"/>
              </a:rPr>
              <a:t>EXAM</a:t>
            </a:r>
            <a:endParaRPr sz="882" dirty="0">
              <a:latin typeface="Calibri"/>
              <a:cs typeface="Calibri"/>
            </a:endParaRPr>
          </a:p>
        </p:txBody>
      </p:sp>
      <p:sp>
        <p:nvSpPr>
          <p:cNvPr id="36" name="object 36"/>
          <p:cNvSpPr/>
          <p:nvPr/>
        </p:nvSpPr>
        <p:spPr>
          <a:xfrm>
            <a:off x="5959941" y="3238340"/>
            <a:ext cx="855568" cy="448235"/>
          </a:xfrm>
          <a:custGeom>
            <a:avLst/>
            <a:gdLst/>
            <a:ahLst/>
            <a:cxnLst/>
            <a:rect l="l" t="t" r="r" b="b"/>
            <a:pathLst>
              <a:path w="969645" h="508000">
                <a:moveTo>
                  <a:pt x="884936" y="0"/>
                </a:moveTo>
                <a:lnTo>
                  <a:pt x="84709" y="0"/>
                </a:lnTo>
                <a:lnTo>
                  <a:pt x="51702" y="6663"/>
                </a:lnTo>
                <a:lnTo>
                  <a:pt x="24780" y="24828"/>
                </a:lnTo>
                <a:lnTo>
                  <a:pt x="6645" y="51756"/>
                </a:lnTo>
                <a:lnTo>
                  <a:pt x="0" y="84709"/>
                </a:lnTo>
                <a:lnTo>
                  <a:pt x="0" y="423291"/>
                </a:lnTo>
                <a:lnTo>
                  <a:pt x="6645" y="456297"/>
                </a:lnTo>
                <a:lnTo>
                  <a:pt x="24780" y="483219"/>
                </a:lnTo>
                <a:lnTo>
                  <a:pt x="51702" y="501354"/>
                </a:lnTo>
                <a:lnTo>
                  <a:pt x="84709" y="508000"/>
                </a:lnTo>
                <a:lnTo>
                  <a:pt x="884936" y="508000"/>
                </a:lnTo>
                <a:lnTo>
                  <a:pt x="917942" y="501354"/>
                </a:lnTo>
                <a:lnTo>
                  <a:pt x="944864" y="483219"/>
                </a:lnTo>
                <a:lnTo>
                  <a:pt x="962999" y="456297"/>
                </a:lnTo>
                <a:lnTo>
                  <a:pt x="969644" y="423291"/>
                </a:lnTo>
                <a:lnTo>
                  <a:pt x="969644" y="84709"/>
                </a:lnTo>
                <a:lnTo>
                  <a:pt x="962999" y="51756"/>
                </a:lnTo>
                <a:lnTo>
                  <a:pt x="944864" y="24828"/>
                </a:lnTo>
                <a:lnTo>
                  <a:pt x="917942" y="6663"/>
                </a:lnTo>
                <a:lnTo>
                  <a:pt x="884936" y="0"/>
                </a:lnTo>
                <a:close/>
              </a:path>
            </a:pathLst>
          </a:custGeom>
          <a:solidFill>
            <a:srgbClr val="D5DCE4"/>
          </a:solidFill>
        </p:spPr>
        <p:txBody>
          <a:bodyPr wrap="square" lIns="0" tIns="0" rIns="0" bIns="0" rtlCol="0"/>
          <a:lstStyle/>
          <a:p>
            <a:endParaRPr sz="1588"/>
          </a:p>
        </p:txBody>
      </p:sp>
      <p:sp>
        <p:nvSpPr>
          <p:cNvPr id="37" name="object 37"/>
          <p:cNvSpPr/>
          <p:nvPr/>
        </p:nvSpPr>
        <p:spPr>
          <a:xfrm>
            <a:off x="5959941" y="3240134"/>
            <a:ext cx="855568" cy="448235"/>
          </a:xfrm>
          <a:custGeom>
            <a:avLst/>
            <a:gdLst/>
            <a:ahLst/>
            <a:cxnLst/>
            <a:rect l="l" t="t" r="r" b="b"/>
            <a:pathLst>
              <a:path w="969645" h="508000">
                <a:moveTo>
                  <a:pt x="0" y="84709"/>
                </a:moveTo>
                <a:lnTo>
                  <a:pt x="6645" y="51756"/>
                </a:lnTo>
                <a:lnTo>
                  <a:pt x="24780" y="24828"/>
                </a:lnTo>
                <a:lnTo>
                  <a:pt x="51702" y="6663"/>
                </a:lnTo>
                <a:lnTo>
                  <a:pt x="84709" y="0"/>
                </a:lnTo>
                <a:lnTo>
                  <a:pt x="884936" y="0"/>
                </a:lnTo>
                <a:lnTo>
                  <a:pt x="917942" y="6663"/>
                </a:lnTo>
                <a:lnTo>
                  <a:pt x="944864" y="24828"/>
                </a:lnTo>
                <a:lnTo>
                  <a:pt x="962999" y="51756"/>
                </a:lnTo>
                <a:lnTo>
                  <a:pt x="969644" y="84709"/>
                </a:lnTo>
                <a:lnTo>
                  <a:pt x="969644" y="423291"/>
                </a:lnTo>
                <a:lnTo>
                  <a:pt x="962999" y="456297"/>
                </a:lnTo>
                <a:lnTo>
                  <a:pt x="944864" y="483219"/>
                </a:lnTo>
                <a:lnTo>
                  <a:pt x="917942" y="501354"/>
                </a:lnTo>
                <a:lnTo>
                  <a:pt x="884936" y="508000"/>
                </a:lnTo>
                <a:lnTo>
                  <a:pt x="84709" y="508000"/>
                </a:lnTo>
                <a:lnTo>
                  <a:pt x="51702" y="501354"/>
                </a:lnTo>
                <a:lnTo>
                  <a:pt x="24780" y="483219"/>
                </a:lnTo>
                <a:lnTo>
                  <a:pt x="6645" y="456297"/>
                </a:lnTo>
                <a:lnTo>
                  <a:pt x="0" y="423291"/>
                </a:lnTo>
                <a:lnTo>
                  <a:pt x="0" y="84709"/>
                </a:lnTo>
                <a:close/>
              </a:path>
            </a:pathLst>
          </a:custGeom>
          <a:ln w="12700">
            <a:solidFill>
              <a:srgbClr val="41709C"/>
            </a:solidFill>
          </a:ln>
        </p:spPr>
        <p:txBody>
          <a:bodyPr wrap="square" lIns="0" tIns="0" rIns="0" bIns="0" rtlCol="0"/>
          <a:lstStyle/>
          <a:p>
            <a:endParaRPr sz="1588"/>
          </a:p>
        </p:txBody>
      </p:sp>
      <p:sp>
        <p:nvSpPr>
          <p:cNvPr id="38" name="object 38"/>
          <p:cNvSpPr txBox="1"/>
          <p:nvPr/>
        </p:nvSpPr>
        <p:spPr>
          <a:xfrm>
            <a:off x="6061565" y="3379298"/>
            <a:ext cx="623607" cy="146493"/>
          </a:xfrm>
          <a:prstGeom prst="rect">
            <a:avLst/>
          </a:prstGeom>
        </p:spPr>
        <p:txBody>
          <a:bodyPr vert="horz" wrap="square" lIns="0" tIns="10646" rIns="0" bIns="0" rtlCol="0">
            <a:spAutoFit/>
          </a:bodyPr>
          <a:lstStyle/>
          <a:p>
            <a:pPr marL="11206">
              <a:spcBef>
                <a:spcPts val="84"/>
              </a:spcBef>
            </a:pPr>
            <a:r>
              <a:rPr sz="882" spc="-9" dirty="0">
                <a:latin typeface="Calibri"/>
                <a:cs typeface="Calibri"/>
              </a:rPr>
              <a:t>COUNSELING</a:t>
            </a:r>
            <a:endParaRPr sz="882" dirty="0">
              <a:latin typeface="Calibri"/>
              <a:cs typeface="Calibri"/>
            </a:endParaRPr>
          </a:p>
        </p:txBody>
      </p:sp>
      <p:sp>
        <p:nvSpPr>
          <p:cNvPr id="39" name="object 39"/>
          <p:cNvSpPr/>
          <p:nvPr/>
        </p:nvSpPr>
        <p:spPr>
          <a:xfrm>
            <a:off x="7070994" y="3249041"/>
            <a:ext cx="862853" cy="441512"/>
          </a:xfrm>
          <a:custGeom>
            <a:avLst/>
            <a:gdLst/>
            <a:ahLst/>
            <a:cxnLst/>
            <a:rect l="l" t="t" r="r" b="b"/>
            <a:pathLst>
              <a:path w="977900" h="500379">
                <a:moveTo>
                  <a:pt x="894461" y="0"/>
                </a:moveTo>
                <a:lnTo>
                  <a:pt x="83438" y="0"/>
                </a:lnTo>
                <a:lnTo>
                  <a:pt x="50952" y="6554"/>
                </a:lnTo>
                <a:lnTo>
                  <a:pt x="24431" y="24431"/>
                </a:lnTo>
                <a:lnTo>
                  <a:pt x="6554" y="50952"/>
                </a:lnTo>
                <a:lnTo>
                  <a:pt x="0" y="83438"/>
                </a:lnTo>
                <a:lnTo>
                  <a:pt x="0" y="416940"/>
                </a:lnTo>
                <a:lnTo>
                  <a:pt x="6554" y="449427"/>
                </a:lnTo>
                <a:lnTo>
                  <a:pt x="24431" y="475948"/>
                </a:lnTo>
                <a:lnTo>
                  <a:pt x="50952" y="493825"/>
                </a:lnTo>
                <a:lnTo>
                  <a:pt x="83438" y="500380"/>
                </a:lnTo>
                <a:lnTo>
                  <a:pt x="894461" y="500380"/>
                </a:lnTo>
                <a:lnTo>
                  <a:pt x="926947" y="493825"/>
                </a:lnTo>
                <a:lnTo>
                  <a:pt x="953468" y="475948"/>
                </a:lnTo>
                <a:lnTo>
                  <a:pt x="971345" y="449427"/>
                </a:lnTo>
                <a:lnTo>
                  <a:pt x="977900" y="416940"/>
                </a:lnTo>
                <a:lnTo>
                  <a:pt x="977900" y="83438"/>
                </a:lnTo>
                <a:lnTo>
                  <a:pt x="971345" y="50952"/>
                </a:lnTo>
                <a:lnTo>
                  <a:pt x="953468" y="24431"/>
                </a:lnTo>
                <a:lnTo>
                  <a:pt x="926947" y="6554"/>
                </a:lnTo>
                <a:lnTo>
                  <a:pt x="894461" y="0"/>
                </a:lnTo>
                <a:close/>
              </a:path>
            </a:pathLst>
          </a:custGeom>
          <a:solidFill>
            <a:srgbClr val="D5DCE4"/>
          </a:solidFill>
        </p:spPr>
        <p:txBody>
          <a:bodyPr wrap="square" lIns="0" tIns="0" rIns="0" bIns="0" rtlCol="0"/>
          <a:lstStyle/>
          <a:p>
            <a:endParaRPr sz="1588"/>
          </a:p>
        </p:txBody>
      </p:sp>
      <p:sp>
        <p:nvSpPr>
          <p:cNvPr id="40" name="object 40"/>
          <p:cNvSpPr/>
          <p:nvPr/>
        </p:nvSpPr>
        <p:spPr>
          <a:xfrm>
            <a:off x="7070993" y="3249041"/>
            <a:ext cx="862853" cy="441512"/>
          </a:xfrm>
          <a:custGeom>
            <a:avLst/>
            <a:gdLst/>
            <a:ahLst/>
            <a:cxnLst/>
            <a:rect l="l" t="t" r="r" b="b"/>
            <a:pathLst>
              <a:path w="977900" h="500379">
                <a:moveTo>
                  <a:pt x="0" y="83438"/>
                </a:moveTo>
                <a:lnTo>
                  <a:pt x="6554" y="50952"/>
                </a:lnTo>
                <a:lnTo>
                  <a:pt x="24431" y="24431"/>
                </a:lnTo>
                <a:lnTo>
                  <a:pt x="50952" y="6554"/>
                </a:lnTo>
                <a:lnTo>
                  <a:pt x="83438" y="0"/>
                </a:lnTo>
                <a:lnTo>
                  <a:pt x="894461" y="0"/>
                </a:lnTo>
                <a:lnTo>
                  <a:pt x="926947" y="6554"/>
                </a:lnTo>
                <a:lnTo>
                  <a:pt x="953468" y="24431"/>
                </a:lnTo>
                <a:lnTo>
                  <a:pt x="971345" y="50952"/>
                </a:lnTo>
                <a:lnTo>
                  <a:pt x="977900" y="83438"/>
                </a:lnTo>
                <a:lnTo>
                  <a:pt x="977900" y="416940"/>
                </a:lnTo>
                <a:lnTo>
                  <a:pt x="971345" y="449427"/>
                </a:lnTo>
                <a:lnTo>
                  <a:pt x="953468" y="475948"/>
                </a:lnTo>
                <a:lnTo>
                  <a:pt x="926947" y="493825"/>
                </a:lnTo>
                <a:lnTo>
                  <a:pt x="894461" y="500380"/>
                </a:lnTo>
                <a:lnTo>
                  <a:pt x="83438" y="500380"/>
                </a:lnTo>
                <a:lnTo>
                  <a:pt x="50952" y="493825"/>
                </a:lnTo>
                <a:lnTo>
                  <a:pt x="24431" y="475948"/>
                </a:lnTo>
                <a:lnTo>
                  <a:pt x="6554" y="449427"/>
                </a:lnTo>
                <a:lnTo>
                  <a:pt x="0" y="416940"/>
                </a:lnTo>
                <a:lnTo>
                  <a:pt x="0" y="83438"/>
                </a:lnTo>
                <a:close/>
              </a:path>
            </a:pathLst>
          </a:custGeom>
          <a:ln w="12700">
            <a:solidFill>
              <a:srgbClr val="41709C"/>
            </a:solidFill>
          </a:ln>
        </p:spPr>
        <p:txBody>
          <a:bodyPr wrap="square" lIns="0" tIns="0" rIns="0" bIns="0" rtlCol="0"/>
          <a:lstStyle/>
          <a:p>
            <a:endParaRPr sz="1588"/>
          </a:p>
        </p:txBody>
      </p:sp>
      <p:sp>
        <p:nvSpPr>
          <p:cNvPr id="41" name="object 41"/>
          <p:cNvSpPr txBox="1"/>
          <p:nvPr/>
        </p:nvSpPr>
        <p:spPr>
          <a:xfrm>
            <a:off x="7177949" y="3308669"/>
            <a:ext cx="626969" cy="337046"/>
          </a:xfrm>
          <a:prstGeom prst="rect">
            <a:avLst/>
          </a:prstGeom>
        </p:spPr>
        <p:txBody>
          <a:bodyPr vert="horz" wrap="square" lIns="0" tIns="11206" rIns="0" bIns="0" rtlCol="0">
            <a:spAutoFit/>
          </a:bodyPr>
          <a:lstStyle/>
          <a:p>
            <a:pPr marL="11206" marR="4483" indent="71161">
              <a:lnSpc>
                <a:spcPct val="109100"/>
              </a:lnSpc>
              <a:spcBef>
                <a:spcPts val="88"/>
              </a:spcBef>
            </a:pPr>
            <a:r>
              <a:rPr sz="971" spc="-4" dirty="0">
                <a:latin typeface="Calibri"/>
                <a:cs typeface="Calibri"/>
              </a:rPr>
              <a:t>MEDICAL  FOLLOW</a:t>
            </a:r>
            <a:r>
              <a:rPr sz="971" spc="-57" dirty="0">
                <a:latin typeface="Calibri"/>
                <a:cs typeface="Calibri"/>
              </a:rPr>
              <a:t> </a:t>
            </a:r>
            <a:r>
              <a:rPr sz="971" spc="-9" dirty="0">
                <a:latin typeface="Calibri"/>
                <a:cs typeface="Calibri"/>
              </a:rPr>
              <a:t>UP</a:t>
            </a:r>
            <a:endParaRPr sz="971" dirty="0">
              <a:latin typeface="Calibri"/>
              <a:cs typeface="Calibri"/>
            </a:endParaRPr>
          </a:p>
        </p:txBody>
      </p:sp>
      <p:sp>
        <p:nvSpPr>
          <p:cNvPr id="42" name="object 42"/>
          <p:cNvSpPr/>
          <p:nvPr/>
        </p:nvSpPr>
        <p:spPr>
          <a:xfrm>
            <a:off x="7995950" y="2608636"/>
            <a:ext cx="582146" cy="252132"/>
          </a:xfrm>
          <a:custGeom>
            <a:avLst/>
            <a:gdLst/>
            <a:ahLst/>
            <a:cxnLst/>
            <a:rect l="l" t="t" r="r" b="b"/>
            <a:pathLst>
              <a:path w="659764" h="285750">
                <a:moveTo>
                  <a:pt x="142875" y="0"/>
                </a:moveTo>
                <a:lnTo>
                  <a:pt x="0" y="142875"/>
                </a:lnTo>
                <a:lnTo>
                  <a:pt x="142875" y="285750"/>
                </a:lnTo>
                <a:lnTo>
                  <a:pt x="142875" y="195833"/>
                </a:lnTo>
                <a:lnTo>
                  <a:pt x="659764" y="195833"/>
                </a:lnTo>
                <a:lnTo>
                  <a:pt x="659764" y="89915"/>
                </a:lnTo>
                <a:lnTo>
                  <a:pt x="142875" y="89915"/>
                </a:lnTo>
                <a:lnTo>
                  <a:pt x="142875" y="0"/>
                </a:lnTo>
                <a:close/>
              </a:path>
            </a:pathLst>
          </a:custGeom>
          <a:solidFill>
            <a:srgbClr val="33CCCC"/>
          </a:solidFill>
        </p:spPr>
        <p:txBody>
          <a:bodyPr wrap="square" lIns="0" tIns="0" rIns="0" bIns="0" rtlCol="0"/>
          <a:lstStyle/>
          <a:p>
            <a:endParaRPr sz="1588"/>
          </a:p>
        </p:txBody>
      </p:sp>
      <p:sp>
        <p:nvSpPr>
          <p:cNvPr id="43" name="object 43"/>
          <p:cNvSpPr/>
          <p:nvPr/>
        </p:nvSpPr>
        <p:spPr>
          <a:xfrm>
            <a:off x="7992743" y="2599338"/>
            <a:ext cx="582146" cy="252132"/>
          </a:xfrm>
          <a:custGeom>
            <a:avLst/>
            <a:gdLst/>
            <a:ahLst/>
            <a:cxnLst/>
            <a:rect l="l" t="t" r="r" b="b"/>
            <a:pathLst>
              <a:path w="659764" h="285750">
                <a:moveTo>
                  <a:pt x="0" y="142875"/>
                </a:moveTo>
                <a:lnTo>
                  <a:pt x="142875" y="0"/>
                </a:lnTo>
                <a:lnTo>
                  <a:pt x="142875" y="89915"/>
                </a:lnTo>
                <a:lnTo>
                  <a:pt x="659764" y="89915"/>
                </a:lnTo>
                <a:lnTo>
                  <a:pt x="659764" y="195833"/>
                </a:lnTo>
                <a:lnTo>
                  <a:pt x="142875" y="195833"/>
                </a:lnTo>
                <a:lnTo>
                  <a:pt x="142875" y="285750"/>
                </a:lnTo>
                <a:lnTo>
                  <a:pt x="0" y="142875"/>
                </a:lnTo>
                <a:close/>
              </a:path>
            </a:pathLst>
          </a:custGeom>
          <a:ln w="12700">
            <a:solidFill>
              <a:srgbClr val="33CCFF"/>
            </a:solidFill>
          </a:ln>
        </p:spPr>
        <p:txBody>
          <a:bodyPr wrap="square" lIns="0" tIns="0" rIns="0" bIns="0" rtlCol="0"/>
          <a:lstStyle/>
          <a:p>
            <a:endParaRPr sz="1588"/>
          </a:p>
        </p:txBody>
      </p:sp>
      <p:sp>
        <p:nvSpPr>
          <p:cNvPr id="44" name="object 44"/>
          <p:cNvSpPr/>
          <p:nvPr/>
        </p:nvSpPr>
        <p:spPr>
          <a:xfrm>
            <a:off x="6764886" y="2422711"/>
            <a:ext cx="158003" cy="101974"/>
          </a:xfrm>
          <a:prstGeom prst="rect">
            <a:avLst/>
          </a:prstGeom>
          <a:blipFill>
            <a:blip r:embed="rId2" cstate="print"/>
            <a:stretch>
              <a:fillRect/>
            </a:stretch>
          </a:blipFill>
        </p:spPr>
        <p:txBody>
          <a:bodyPr wrap="square" lIns="0" tIns="0" rIns="0" bIns="0" rtlCol="0"/>
          <a:lstStyle/>
          <a:p>
            <a:endParaRPr sz="1588"/>
          </a:p>
        </p:txBody>
      </p:sp>
      <p:sp>
        <p:nvSpPr>
          <p:cNvPr id="45" name="object 45"/>
          <p:cNvSpPr/>
          <p:nvPr/>
        </p:nvSpPr>
        <p:spPr>
          <a:xfrm>
            <a:off x="7271683" y="2430348"/>
            <a:ext cx="158002" cy="101974"/>
          </a:xfrm>
          <a:prstGeom prst="rect">
            <a:avLst/>
          </a:prstGeom>
          <a:blipFill>
            <a:blip r:embed="rId3" cstate="print"/>
            <a:stretch>
              <a:fillRect/>
            </a:stretch>
          </a:blipFill>
        </p:spPr>
        <p:txBody>
          <a:bodyPr wrap="square" lIns="0" tIns="0" rIns="0" bIns="0" rtlCol="0"/>
          <a:lstStyle/>
          <a:p>
            <a:endParaRPr sz="1588"/>
          </a:p>
        </p:txBody>
      </p:sp>
      <p:sp>
        <p:nvSpPr>
          <p:cNvPr id="46" name="object 46"/>
          <p:cNvSpPr/>
          <p:nvPr/>
        </p:nvSpPr>
        <p:spPr>
          <a:xfrm>
            <a:off x="6313954" y="3147727"/>
            <a:ext cx="158002" cy="101974"/>
          </a:xfrm>
          <a:prstGeom prst="rect">
            <a:avLst/>
          </a:prstGeom>
          <a:blipFill>
            <a:blip r:embed="rId3" cstate="print"/>
            <a:stretch>
              <a:fillRect/>
            </a:stretch>
          </a:blipFill>
        </p:spPr>
        <p:txBody>
          <a:bodyPr wrap="square" lIns="0" tIns="0" rIns="0" bIns="0" rtlCol="0"/>
          <a:lstStyle/>
          <a:p>
            <a:endParaRPr sz="1588"/>
          </a:p>
        </p:txBody>
      </p:sp>
      <p:sp>
        <p:nvSpPr>
          <p:cNvPr id="47" name="object 47"/>
          <p:cNvSpPr/>
          <p:nvPr/>
        </p:nvSpPr>
        <p:spPr>
          <a:xfrm>
            <a:off x="6893110" y="3389567"/>
            <a:ext cx="143996" cy="179294"/>
          </a:xfrm>
          <a:prstGeom prst="rect">
            <a:avLst/>
          </a:prstGeom>
          <a:blipFill>
            <a:blip r:embed="rId4" cstate="print"/>
            <a:stretch>
              <a:fillRect/>
            </a:stretch>
          </a:blipFill>
        </p:spPr>
        <p:txBody>
          <a:bodyPr wrap="square" lIns="0" tIns="0" rIns="0" bIns="0" rtlCol="0"/>
          <a:lstStyle/>
          <a:p>
            <a:endParaRPr sz="1588"/>
          </a:p>
        </p:txBody>
      </p:sp>
      <p:sp>
        <p:nvSpPr>
          <p:cNvPr id="48" name="object 48"/>
          <p:cNvSpPr/>
          <p:nvPr/>
        </p:nvSpPr>
        <p:spPr>
          <a:xfrm>
            <a:off x="2381183" y="4710393"/>
            <a:ext cx="807943" cy="438150"/>
          </a:xfrm>
          <a:custGeom>
            <a:avLst/>
            <a:gdLst/>
            <a:ahLst/>
            <a:cxnLst/>
            <a:rect l="l" t="t" r="r" b="b"/>
            <a:pathLst>
              <a:path w="915669" h="496570">
                <a:moveTo>
                  <a:pt x="865835" y="0"/>
                </a:moveTo>
                <a:lnTo>
                  <a:pt x="49656" y="0"/>
                </a:lnTo>
                <a:lnTo>
                  <a:pt x="30330" y="3901"/>
                </a:lnTo>
                <a:lnTo>
                  <a:pt x="14546" y="14541"/>
                </a:lnTo>
                <a:lnTo>
                  <a:pt x="3903" y="30325"/>
                </a:lnTo>
                <a:lnTo>
                  <a:pt x="0" y="49656"/>
                </a:lnTo>
                <a:lnTo>
                  <a:pt x="0" y="446912"/>
                </a:lnTo>
                <a:lnTo>
                  <a:pt x="3903" y="466244"/>
                </a:lnTo>
                <a:lnTo>
                  <a:pt x="14546" y="482028"/>
                </a:lnTo>
                <a:lnTo>
                  <a:pt x="30330" y="492668"/>
                </a:lnTo>
                <a:lnTo>
                  <a:pt x="49656" y="496569"/>
                </a:lnTo>
                <a:lnTo>
                  <a:pt x="865835" y="496569"/>
                </a:lnTo>
                <a:lnTo>
                  <a:pt x="885166" y="492668"/>
                </a:lnTo>
                <a:lnTo>
                  <a:pt x="900950" y="482028"/>
                </a:lnTo>
                <a:lnTo>
                  <a:pt x="911590" y="466244"/>
                </a:lnTo>
                <a:lnTo>
                  <a:pt x="915492" y="446912"/>
                </a:lnTo>
                <a:lnTo>
                  <a:pt x="915492" y="49656"/>
                </a:lnTo>
                <a:lnTo>
                  <a:pt x="911590" y="30325"/>
                </a:lnTo>
                <a:lnTo>
                  <a:pt x="900950" y="14541"/>
                </a:lnTo>
                <a:lnTo>
                  <a:pt x="885166" y="3901"/>
                </a:lnTo>
                <a:lnTo>
                  <a:pt x="865835" y="0"/>
                </a:lnTo>
                <a:close/>
              </a:path>
            </a:pathLst>
          </a:custGeom>
          <a:solidFill>
            <a:schemeClr val="accent1">
              <a:lumMod val="75000"/>
            </a:schemeClr>
          </a:solidFill>
        </p:spPr>
        <p:txBody>
          <a:bodyPr wrap="square" lIns="0" tIns="0" rIns="0" bIns="0" rtlCol="0"/>
          <a:lstStyle/>
          <a:p>
            <a:endParaRPr sz="1588"/>
          </a:p>
        </p:txBody>
      </p:sp>
      <p:sp>
        <p:nvSpPr>
          <p:cNvPr id="49" name="object 49"/>
          <p:cNvSpPr txBox="1"/>
          <p:nvPr/>
        </p:nvSpPr>
        <p:spPr>
          <a:xfrm>
            <a:off x="2514062" y="4814943"/>
            <a:ext cx="543485" cy="187273"/>
          </a:xfrm>
          <a:prstGeom prst="rect">
            <a:avLst/>
          </a:prstGeom>
        </p:spPr>
        <p:txBody>
          <a:bodyPr vert="horz" wrap="square" lIns="0" tIns="10646" rIns="0" bIns="0" rtlCol="0">
            <a:spAutoFit/>
          </a:bodyPr>
          <a:lstStyle/>
          <a:p>
            <a:pPr marL="11206">
              <a:spcBef>
                <a:spcPts val="84"/>
              </a:spcBef>
            </a:pPr>
            <a:r>
              <a:rPr sz="1147" spc="-18" dirty="0">
                <a:solidFill>
                  <a:srgbClr val="FFFFFF"/>
                </a:solidFill>
                <a:latin typeface="Calibri"/>
                <a:cs typeface="Calibri"/>
              </a:rPr>
              <a:t>SARC/VA</a:t>
            </a:r>
            <a:endParaRPr sz="1147" dirty="0">
              <a:latin typeface="Calibri"/>
              <a:cs typeface="Calibri"/>
            </a:endParaRPr>
          </a:p>
        </p:txBody>
      </p:sp>
      <p:sp>
        <p:nvSpPr>
          <p:cNvPr id="50" name="object 50"/>
          <p:cNvSpPr/>
          <p:nvPr/>
        </p:nvSpPr>
        <p:spPr>
          <a:xfrm>
            <a:off x="3187512" y="4829287"/>
            <a:ext cx="0" cy="200584"/>
          </a:xfrm>
          <a:custGeom>
            <a:avLst/>
            <a:gdLst/>
            <a:ahLst/>
            <a:cxnLst/>
            <a:rect l="l" t="t" r="r" b="b"/>
            <a:pathLst>
              <a:path h="227329">
                <a:moveTo>
                  <a:pt x="0" y="0"/>
                </a:moveTo>
                <a:lnTo>
                  <a:pt x="0" y="227075"/>
                </a:lnTo>
              </a:path>
            </a:pathLst>
          </a:custGeom>
          <a:ln w="3175">
            <a:solidFill>
              <a:srgbClr val="B5CAE7"/>
            </a:solidFill>
          </a:ln>
        </p:spPr>
        <p:txBody>
          <a:bodyPr wrap="square" lIns="0" tIns="0" rIns="0" bIns="0" rtlCol="0"/>
          <a:lstStyle/>
          <a:p>
            <a:endParaRPr sz="1588"/>
          </a:p>
        </p:txBody>
      </p:sp>
      <p:sp>
        <p:nvSpPr>
          <p:cNvPr id="51" name="object 51"/>
          <p:cNvSpPr/>
          <p:nvPr/>
        </p:nvSpPr>
        <p:spPr>
          <a:xfrm>
            <a:off x="3186057" y="4710393"/>
            <a:ext cx="807943" cy="438150"/>
          </a:xfrm>
          <a:custGeom>
            <a:avLst/>
            <a:gdLst/>
            <a:ahLst/>
            <a:cxnLst/>
            <a:rect l="l" t="t" r="r" b="b"/>
            <a:pathLst>
              <a:path w="915669" h="496570">
                <a:moveTo>
                  <a:pt x="865886" y="0"/>
                </a:moveTo>
                <a:lnTo>
                  <a:pt x="49656" y="0"/>
                </a:lnTo>
                <a:lnTo>
                  <a:pt x="30325" y="3901"/>
                </a:lnTo>
                <a:lnTo>
                  <a:pt x="14541" y="14541"/>
                </a:lnTo>
                <a:lnTo>
                  <a:pt x="3901" y="30325"/>
                </a:lnTo>
                <a:lnTo>
                  <a:pt x="0" y="49656"/>
                </a:lnTo>
                <a:lnTo>
                  <a:pt x="0" y="446912"/>
                </a:lnTo>
                <a:lnTo>
                  <a:pt x="3901" y="466244"/>
                </a:lnTo>
                <a:lnTo>
                  <a:pt x="14541" y="482028"/>
                </a:lnTo>
                <a:lnTo>
                  <a:pt x="30325" y="492668"/>
                </a:lnTo>
                <a:lnTo>
                  <a:pt x="49656" y="496569"/>
                </a:lnTo>
                <a:lnTo>
                  <a:pt x="865886" y="496569"/>
                </a:lnTo>
                <a:lnTo>
                  <a:pt x="885217" y="492668"/>
                </a:lnTo>
                <a:lnTo>
                  <a:pt x="901001" y="482028"/>
                </a:lnTo>
                <a:lnTo>
                  <a:pt x="911641" y="466244"/>
                </a:lnTo>
                <a:lnTo>
                  <a:pt x="915543" y="446912"/>
                </a:lnTo>
                <a:lnTo>
                  <a:pt x="915543" y="49656"/>
                </a:lnTo>
                <a:lnTo>
                  <a:pt x="911641" y="30325"/>
                </a:lnTo>
                <a:lnTo>
                  <a:pt x="901001" y="14541"/>
                </a:lnTo>
                <a:lnTo>
                  <a:pt x="885217" y="3901"/>
                </a:lnTo>
                <a:lnTo>
                  <a:pt x="865886" y="0"/>
                </a:lnTo>
                <a:close/>
              </a:path>
            </a:pathLst>
          </a:custGeom>
          <a:solidFill>
            <a:srgbClr val="5B9BD4"/>
          </a:solidFill>
        </p:spPr>
        <p:txBody>
          <a:bodyPr wrap="square" lIns="0" tIns="0" rIns="0" bIns="0" rtlCol="0"/>
          <a:lstStyle/>
          <a:p>
            <a:endParaRPr sz="1588"/>
          </a:p>
        </p:txBody>
      </p:sp>
      <p:sp>
        <p:nvSpPr>
          <p:cNvPr id="52" name="object 52"/>
          <p:cNvSpPr/>
          <p:nvPr/>
        </p:nvSpPr>
        <p:spPr>
          <a:xfrm>
            <a:off x="3186057" y="4710393"/>
            <a:ext cx="807943" cy="438150"/>
          </a:xfrm>
          <a:custGeom>
            <a:avLst/>
            <a:gdLst/>
            <a:ahLst/>
            <a:cxnLst/>
            <a:rect l="l" t="t" r="r" b="b"/>
            <a:pathLst>
              <a:path w="915669" h="496570">
                <a:moveTo>
                  <a:pt x="0" y="49656"/>
                </a:moveTo>
                <a:lnTo>
                  <a:pt x="3901" y="30325"/>
                </a:lnTo>
                <a:lnTo>
                  <a:pt x="14541" y="14541"/>
                </a:lnTo>
                <a:lnTo>
                  <a:pt x="30325" y="3901"/>
                </a:lnTo>
                <a:lnTo>
                  <a:pt x="49656" y="0"/>
                </a:lnTo>
                <a:lnTo>
                  <a:pt x="865886" y="0"/>
                </a:lnTo>
                <a:lnTo>
                  <a:pt x="885217" y="3901"/>
                </a:lnTo>
                <a:lnTo>
                  <a:pt x="901001" y="14541"/>
                </a:lnTo>
                <a:lnTo>
                  <a:pt x="911641" y="30325"/>
                </a:lnTo>
                <a:lnTo>
                  <a:pt x="915543" y="49656"/>
                </a:lnTo>
                <a:lnTo>
                  <a:pt x="915543" y="446912"/>
                </a:lnTo>
                <a:lnTo>
                  <a:pt x="911641" y="466244"/>
                </a:lnTo>
                <a:lnTo>
                  <a:pt x="901001" y="482028"/>
                </a:lnTo>
                <a:lnTo>
                  <a:pt x="885217" y="492668"/>
                </a:lnTo>
                <a:lnTo>
                  <a:pt x="865886" y="496569"/>
                </a:lnTo>
                <a:lnTo>
                  <a:pt x="49656" y="496569"/>
                </a:lnTo>
                <a:lnTo>
                  <a:pt x="30325" y="492668"/>
                </a:lnTo>
                <a:lnTo>
                  <a:pt x="14541" y="482028"/>
                </a:lnTo>
                <a:lnTo>
                  <a:pt x="3901" y="466244"/>
                </a:lnTo>
                <a:lnTo>
                  <a:pt x="0" y="446912"/>
                </a:lnTo>
                <a:lnTo>
                  <a:pt x="0" y="49656"/>
                </a:lnTo>
                <a:close/>
              </a:path>
            </a:pathLst>
          </a:custGeom>
          <a:solidFill>
            <a:schemeClr val="accent1">
              <a:lumMod val="75000"/>
            </a:schemeClr>
          </a:solidFill>
          <a:ln w="12700">
            <a:solidFill>
              <a:srgbClr val="FFFFFF"/>
            </a:solidFill>
          </a:ln>
        </p:spPr>
        <p:txBody>
          <a:bodyPr wrap="square" lIns="0" tIns="0" rIns="0" bIns="0" rtlCol="0"/>
          <a:lstStyle/>
          <a:p>
            <a:endParaRPr sz="1588"/>
          </a:p>
        </p:txBody>
      </p:sp>
      <p:sp>
        <p:nvSpPr>
          <p:cNvPr id="53" name="object 53"/>
          <p:cNvSpPr txBox="1"/>
          <p:nvPr/>
        </p:nvSpPr>
        <p:spPr>
          <a:xfrm>
            <a:off x="3235587" y="4735045"/>
            <a:ext cx="709893" cy="361713"/>
          </a:xfrm>
          <a:prstGeom prst="rect">
            <a:avLst/>
          </a:prstGeom>
        </p:spPr>
        <p:txBody>
          <a:bodyPr vert="horz" wrap="square" lIns="0" tIns="28015" rIns="0" bIns="0" rtlCol="0">
            <a:spAutoFit/>
          </a:bodyPr>
          <a:lstStyle/>
          <a:p>
            <a:pPr marL="11206" marR="4483" indent="52110">
              <a:lnSpc>
                <a:spcPts val="1262"/>
              </a:lnSpc>
              <a:spcBef>
                <a:spcPts val="221"/>
              </a:spcBef>
            </a:pPr>
            <a:r>
              <a:rPr sz="1147" spc="-9" dirty="0">
                <a:solidFill>
                  <a:srgbClr val="FFFFFF"/>
                </a:solidFill>
                <a:latin typeface="Calibri"/>
                <a:cs typeface="Calibri"/>
              </a:rPr>
              <a:t>CHAIN </a:t>
            </a:r>
            <a:r>
              <a:rPr sz="1147" spc="-4" dirty="0">
                <a:solidFill>
                  <a:srgbClr val="FFFFFF"/>
                </a:solidFill>
                <a:latin typeface="Calibri"/>
                <a:cs typeface="Calibri"/>
              </a:rPr>
              <a:t>OF  </a:t>
            </a:r>
            <a:r>
              <a:rPr sz="1147" spc="-13" dirty="0">
                <a:solidFill>
                  <a:srgbClr val="FFFFFF"/>
                </a:solidFill>
                <a:latin typeface="Calibri"/>
                <a:cs typeface="Calibri"/>
              </a:rPr>
              <a:t>C</a:t>
            </a:r>
            <a:r>
              <a:rPr sz="1147" dirty="0">
                <a:solidFill>
                  <a:srgbClr val="FFFFFF"/>
                </a:solidFill>
                <a:latin typeface="Calibri"/>
                <a:cs typeface="Calibri"/>
              </a:rPr>
              <a:t>O</a:t>
            </a:r>
            <a:r>
              <a:rPr sz="1147" spc="-9" dirty="0">
                <a:solidFill>
                  <a:srgbClr val="FFFFFF"/>
                </a:solidFill>
                <a:latin typeface="Calibri"/>
                <a:cs typeface="Calibri"/>
              </a:rPr>
              <a:t>MM</a:t>
            </a:r>
            <a:r>
              <a:rPr sz="1147" spc="-13" dirty="0">
                <a:solidFill>
                  <a:srgbClr val="FFFFFF"/>
                </a:solidFill>
                <a:latin typeface="Calibri"/>
                <a:cs typeface="Calibri"/>
              </a:rPr>
              <a:t>A</a:t>
            </a:r>
            <a:r>
              <a:rPr sz="1147" spc="-4" dirty="0">
                <a:solidFill>
                  <a:srgbClr val="FFFFFF"/>
                </a:solidFill>
                <a:latin typeface="Calibri"/>
                <a:cs typeface="Calibri"/>
              </a:rPr>
              <a:t>ND</a:t>
            </a:r>
            <a:endParaRPr sz="1147" dirty="0">
              <a:latin typeface="Calibri"/>
              <a:cs typeface="Calibri"/>
            </a:endParaRPr>
          </a:p>
        </p:txBody>
      </p:sp>
      <p:sp>
        <p:nvSpPr>
          <p:cNvPr id="54" name="object 54"/>
          <p:cNvSpPr/>
          <p:nvPr/>
        </p:nvSpPr>
        <p:spPr>
          <a:xfrm>
            <a:off x="3992992" y="4829287"/>
            <a:ext cx="0" cy="200584"/>
          </a:xfrm>
          <a:custGeom>
            <a:avLst/>
            <a:gdLst/>
            <a:ahLst/>
            <a:cxnLst/>
            <a:rect l="l" t="t" r="r" b="b"/>
            <a:pathLst>
              <a:path h="227329">
                <a:moveTo>
                  <a:pt x="0" y="0"/>
                </a:moveTo>
                <a:lnTo>
                  <a:pt x="0" y="227075"/>
                </a:lnTo>
              </a:path>
            </a:pathLst>
          </a:custGeom>
          <a:ln w="3175">
            <a:solidFill>
              <a:srgbClr val="B5CAE7"/>
            </a:solidFill>
          </a:ln>
        </p:spPr>
        <p:txBody>
          <a:bodyPr wrap="square" lIns="0" tIns="0" rIns="0" bIns="0" rtlCol="0"/>
          <a:lstStyle/>
          <a:p>
            <a:endParaRPr sz="1588"/>
          </a:p>
        </p:txBody>
      </p:sp>
      <p:sp>
        <p:nvSpPr>
          <p:cNvPr id="55" name="object 55"/>
          <p:cNvSpPr/>
          <p:nvPr/>
        </p:nvSpPr>
        <p:spPr>
          <a:xfrm>
            <a:off x="3992207" y="4710393"/>
            <a:ext cx="807943" cy="438150"/>
          </a:xfrm>
          <a:custGeom>
            <a:avLst/>
            <a:gdLst/>
            <a:ahLst/>
            <a:cxnLst/>
            <a:rect l="l" t="t" r="r" b="b"/>
            <a:pathLst>
              <a:path w="915670" h="496570">
                <a:moveTo>
                  <a:pt x="865886" y="0"/>
                </a:moveTo>
                <a:lnTo>
                  <a:pt x="49656" y="0"/>
                </a:lnTo>
                <a:lnTo>
                  <a:pt x="30325" y="3901"/>
                </a:lnTo>
                <a:lnTo>
                  <a:pt x="14541" y="14541"/>
                </a:lnTo>
                <a:lnTo>
                  <a:pt x="3901" y="30325"/>
                </a:lnTo>
                <a:lnTo>
                  <a:pt x="0" y="49656"/>
                </a:lnTo>
                <a:lnTo>
                  <a:pt x="0" y="446912"/>
                </a:lnTo>
                <a:lnTo>
                  <a:pt x="3901" y="466244"/>
                </a:lnTo>
                <a:lnTo>
                  <a:pt x="14541" y="482028"/>
                </a:lnTo>
                <a:lnTo>
                  <a:pt x="30325" y="492668"/>
                </a:lnTo>
                <a:lnTo>
                  <a:pt x="49656" y="496569"/>
                </a:lnTo>
                <a:lnTo>
                  <a:pt x="865886" y="496569"/>
                </a:lnTo>
                <a:lnTo>
                  <a:pt x="885217" y="492668"/>
                </a:lnTo>
                <a:lnTo>
                  <a:pt x="901001" y="482028"/>
                </a:lnTo>
                <a:lnTo>
                  <a:pt x="911641" y="466244"/>
                </a:lnTo>
                <a:lnTo>
                  <a:pt x="915543" y="446912"/>
                </a:lnTo>
                <a:lnTo>
                  <a:pt x="915543" y="49656"/>
                </a:lnTo>
                <a:lnTo>
                  <a:pt x="911641" y="30325"/>
                </a:lnTo>
                <a:lnTo>
                  <a:pt x="901001" y="14541"/>
                </a:lnTo>
                <a:lnTo>
                  <a:pt x="885217" y="3901"/>
                </a:lnTo>
                <a:lnTo>
                  <a:pt x="865886" y="0"/>
                </a:lnTo>
                <a:close/>
              </a:path>
            </a:pathLst>
          </a:custGeom>
          <a:solidFill>
            <a:schemeClr val="accent1">
              <a:lumMod val="75000"/>
            </a:schemeClr>
          </a:solidFill>
        </p:spPr>
        <p:txBody>
          <a:bodyPr wrap="square" lIns="0" tIns="0" rIns="0" bIns="0" rtlCol="0"/>
          <a:lstStyle/>
          <a:p>
            <a:endParaRPr sz="1588"/>
          </a:p>
        </p:txBody>
      </p:sp>
      <p:sp>
        <p:nvSpPr>
          <p:cNvPr id="56" name="object 56"/>
          <p:cNvSpPr/>
          <p:nvPr/>
        </p:nvSpPr>
        <p:spPr>
          <a:xfrm>
            <a:off x="3992207" y="4710393"/>
            <a:ext cx="807943" cy="438150"/>
          </a:xfrm>
          <a:custGeom>
            <a:avLst/>
            <a:gdLst/>
            <a:ahLst/>
            <a:cxnLst/>
            <a:rect l="l" t="t" r="r" b="b"/>
            <a:pathLst>
              <a:path w="915670" h="496570">
                <a:moveTo>
                  <a:pt x="0" y="49656"/>
                </a:moveTo>
                <a:lnTo>
                  <a:pt x="3901" y="30325"/>
                </a:lnTo>
                <a:lnTo>
                  <a:pt x="14541" y="14541"/>
                </a:lnTo>
                <a:lnTo>
                  <a:pt x="30325" y="3901"/>
                </a:lnTo>
                <a:lnTo>
                  <a:pt x="49656" y="0"/>
                </a:lnTo>
                <a:lnTo>
                  <a:pt x="865886" y="0"/>
                </a:lnTo>
                <a:lnTo>
                  <a:pt x="885217" y="3901"/>
                </a:lnTo>
                <a:lnTo>
                  <a:pt x="901001" y="14541"/>
                </a:lnTo>
                <a:lnTo>
                  <a:pt x="911641" y="30325"/>
                </a:lnTo>
                <a:lnTo>
                  <a:pt x="915543" y="49656"/>
                </a:lnTo>
                <a:lnTo>
                  <a:pt x="915543" y="446912"/>
                </a:lnTo>
                <a:lnTo>
                  <a:pt x="911641" y="466244"/>
                </a:lnTo>
                <a:lnTo>
                  <a:pt x="901001" y="482028"/>
                </a:lnTo>
                <a:lnTo>
                  <a:pt x="885217" y="492668"/>
                </a:lnTo>
                <a:lnTo>
                  <a:pt x="865886" y="496569"/>
                </a:lnTo>
                <a:lnTo>
                  <a:pt x="49656" y="496569"/>
                </a:lnTo>
                <a:lnTo>
                  <a:pt x="30325" y="492668"/>
                </a:lnTo>
                <a:lnTo>
                  <a:pt x="14541" y="482028"/>
                </a:lnTo>
                <a:lnTo>
                  <a:pt x="3901" y="466244"/>
                </a:lnTo>
                <a:lnTo>
                  <a:pt x="0" y="446912"/>
                </a:lnTo>
                <a:lnTo>
                  <a:pt x="0" y="49656"/>
                </a:lnTo>
                <a:close/>
              </a:path>
            </a:pathLst>
          </a:custGeom>
          <a:ln w="12700">
            <a:solidFill>
              <a:srgbClr val="FFFFFF"/>
            </a:solidFill>
          </a:ln>
        </p:spPr>
        <p:txBody>
          <a:bodyPr wrap="square" lIns="0" tIns="0" rIns="0" bIns="0" rtlCol="0"/>
          <a:lstStyle/>
          <a:p>
            <a:endParaRPr sz="1588"/>
          </a:p>
        </p:txBody>
      </p:sp>
      <p:sp>
        <p:nvSpPr>
          <p:cNvPr id="57" name="object 57"/>
          <p:cNvSpPr txBox="1"/>
          <p:nvPr/>
        </p:nvSpPr>
        <p:spPr>
          <a:xfrm>
            <a:off x="4076924" y="4814943"/>
            <a:ext cx="638735" cy="187273"/>
          </a:xfrm>
          <a:prstGeom prst="rect">
            <a:avLst/>
          </a:prstGeom>
        </p:spPr>
        <p:txBody>
          <a:bodyPr vert="horz" wrap="square" lIns="0" tIns="10646" rIns="0" bIns="0" rtlCol="0">
            <a:spAutoFit/>
          </a:bodyPr>
          <a:lstStyle/>
          <a:p>
            <a:pPr marL="11206">
              <a:spcBef>
                <a:spcPts val="84"/>
              </a:spcBef>
            </a:pPr>
            <a:r>
              <a:rPr sz="1147" spc="-4" dirty="0">
                <a:solidFill>
                  <a:srgbClr val="FFFFFF"/>
                </a:solidFill>
                <a:latin typeface="Calibri"/>
                <a:cs typeface="Calibri"/>
              </a:rPr>
              <a:t>S</a:t>
            </a:r>
            <a:r>
              <a:rPr sz="1147" spc="-31" dirty="0">
                <a:solidFill>
                  <a:srgbClr val="FFFFFF"/>
                </a:solidFill>
                <a:latin typeface="Calibri"/>
                <a:cs typeface="Calibri"/>
              </a:rPr>
              <a:t>J</a:t>
            </a:r>
            <a:r>
              <a:rPr sz="1147" spc="-13" dirty="0">
                <a:solidFill>
                  <a:srgbClr val="FFFFFF"/>
                </a:solidFill>
                <a:latin typeface="Calibri"/>
                <a:cs typeface="Calibri"/>
              </a:rPr>
              <a:t>A</a:t>
            </a:r>
            <a:r>
              <a:rPr sz="1147" spc="-9" dirty="0">
                <a:solidFill>
                  <a:srgbClr val="FFFFFF"/>
                </a:solidFill>
                <a:latin typeface="Calibri"/>
                <a:cs typeface="Calibri"/>
              </a:rPr>
              <a:t>/L</a:t>
            </a:r>
            <a:r>
              <a:rPr sz="1147" spc="-13" dirty="0">
                <a:solidFill>
                  <a:srgbClr val="FFFFFF"/>
                </a:solidFill>
                <a:latin typeface="Calibri"/>
                <a:cs typeface="Calibri"/>
              </a:rPr>
              <a:t>E</a:t>
            </a:r>
            <a:r>
              <a:rPr sz="1147" spc="-4" dirty="0">
                <a:solidFill>
                  <a:srgbClr val="FFFFFF"/>
                </a:solidFill>
                <a:latin typeface="Calibri"/>
                <a:cs typeface="Calibri"/>
              </a:rPr>
              <a:t>G</a:t>
            </a:r>
            <a:r>
              <a:rPr sz="1147" spc="-13" dirty="0">
                <a:solidFill>
                  <a:srgbClr val="FFFFFF"/>
                </a:solidFill>
                <a:latin typeface="Calibri"/>
                <a:cs typeface="Calibri"/>
              </a:rPr>
              <a:t>A</a:t>
            </a:r>
            <a:r>
              <a:rPr sz="1147" spc="-4" dirty="0">
                <a:solidFill>
                  <a:srgbClr val="FFFFFF"/>
                </a:solidFill>
                <a:latin typeface="Calibri"/>
                <a:cs typeface="Calibri"/>
              </a:rPr>
              <a:t>L</a:t>
            </a:r>
            <a:endParaRPr sz="1147" dirty="0">
              <a:latin typeface="Calibri"/>
              <a:cs typeface="Calibri"/>
            </a:endParaRPr>
          </a:p>
        </p:txBody>
      </p:sp>
      <p:sp>
        <p:nvSpPr>
          <p:cNvPr id="58" name="object 58"/>
          <p:cNvSpPr/>
          <p:nvPr/>
        </p:nvSpPr>
        <p:spPr>
          <a:xfrm>
            <a:off x="4799142" y="4829287"/>
            <a:ext cx="0" cy="200584"/>
          </a:xfrm>
          <a:custGeom>
            <a:avLst/>
            <a:gdLst/>
            <a:ahLst/>
            <a:cxnLst/>
            <a:rect l="l" t="t" r="r" b="b"/>
            <a:pathLst>
              <a:path h="227329">
                <a:moveTo>
                  <a:pt x="0" y="0"/>
                </a:moveTo>
                <a:lnTo>
                  <a:pt x="0" y="227075"/>
                </a:lnTo>
              </a:path>
            </a:pathLst>
          </a:custGeom>
          <a:ln w="3175">
            <a:solidFill>
              <a:srgbClr val="B5CAE7"/>
            </a:solidFill>
          </a:ln>
        </p:spPr>
        <p:txBody>
          <a:bodyPr wrap="square" lIns="0" tIns="0" rIns="0" bIns="0" rtlCol="0"/>
          <a:lstStyle/>
          <a:p>
            <a:endParaRPr sz="1588"/>
          </a:p>
        </p:txBody>
      </p:sp>
      <p:sp>
        <p:nvSpPr>
          <p:cNvPr id="59" name="object 59"/>
          <p:cNvSpPr/>
          <p:nvPr/>
        </p:nvSpPr>
        <p:spPr>
          <a:xfrm>
            <a:off x="4798359" y="4710393"/>
            <a:ext cx="807943" cy="438150"/>
          </a:xfrm>
          <a:custGeom>
            <a:avLst/>
            <a:gdLst/>
            <a:ahLst/>
            <a:cxnLst/>
            <a:rect l="l" t="t" r="r" b="b"/>
            <a:pathLst>
              <a:path w="915670" h="496570">
                <a:moveTo>
                  <a:pt x="865886" y="0"/>
                </a:moveTo>
                <a:lnTo>
                  <a:pt x="49657" y="0"/>
                </a:lnTo>
                <a:lnTo>
                  <a:pt x="30325" y="3901"/>
                </a:lnTo>
                <a:lnTo>
                  <a:pt x="14541" y="14541"/>
                </a:lnTo>
                <a:lnTo>
                  <a:pt x="3901" y="30325"/>
                </a:lnTo>
                <a:lnTo>
                  <a:pt x="0" y="49656"/>
                </a:lnTo>
                <a:lnTo>
                  <a:pt x="0" y="446912"/>
                </a:lnTo>
                <a:lnTo>
                  <a:pt x="3901" y="466244"/>
                </a:lnTo>
                <a:lnTo>
                  <a:pt x="14541" y="482028"/>
                </a:lnTo>
                <a:lnTo>
                  <a:pt x="30325" y="492668"/>
                </a:lnTo>
                <a:lnTo>
                  <a:pt x="49657" y="496569"/>
                </a:lnTo>
                <a:lnTo>
                  <a:pt x="865886" y="496569"/>
                </a:lnTo>
                <a:lnTo>
                  <a:pt x="885164" y="492668"/>
                </a:lnTo>
                <a:lnTo>
                  <a:pt x="900953" y="482028"/>
                </a:lnTo>
                <a:lnTo>
                  <a:pt x="911623" y="466244"/>
                </a:lnTo>
                <a:lnTo>
                  <a:pt x="915543" y="446912"/>
                </a:lnTo>
                <a:lnTo>
                  <a:pt x="915543" y="49656"/>
                </a:lnTo>
                <a:lnTo>
                  <a:pt x="911623" y="30325"/>
                </a:lnTo>
                <a:lnTo>
                  <a:pt x="900953" y="14541"/>
                </a:lnTo>
                <a:lnTo>
                  <a:pt x="885164" y="3901"/>
                </a:lnTo>
                <a:lnTo>
                  <a:pt x="865886" y="0"/>
                </a:lnTo>
                <a:close/>
              </a:path>
            </a:pathLst>
          </a:custGeom>
          <a:solidFill>
            <a:schemeClr val="accent1">
              <a:lumMod val="75000"/>
            </a:schemeClr>
          </a:solidFill>
        </p:spPr>
        <p:txBody>
          <a:bodyPr wrap="square" lIns="0" tIns="0" rIns="0" bIns="0" rtlCol="0"/>
          <a:lstStyle/>
          <a:p>
            <a:endParaRPr sz="1588"/>
          </a:p>
        </p:txBody>
      </p:sp>
      <p:sp>
        <p:nvSpPr>
          <p:cNvPr id="60" name="object 60"/>
          <p:cNvSpPr/>
          <p:nvPr/>
        </p:nvSpPr>
        <p:spPr>
          <a:xfrm>
            <a:off x="4798359" y="4710393"/>
            <a:ext cx="807943" cy="438150"/>
          </a:xfrm>
          <a:custGeom>
            <a:avLst/>
            <a:gdLst/>
            <a:ahLst/>
            <a:cxnLst/>
            <a:rect l="l" t="t" r="r" b="b"/>
            <a:pathLst>
              <a:path w="915670" h="496570">
                <a:moveTo>
                  <a:pt x="0" y="49656"/>
                </a:moveTo>
                <a:lnTo>
                  <a:pt x="3901" y="30325"/>
                </a:lnTo>
                <a:lnTo>
                  <a:pt x="14541" y="14541"/>
                </a:lnTo>
                <a:lnTo>
                  <a:pt x="30325" y="3901"/>
                </a:lnTo>
                <a:lnTo>
                  <a:pt x="49657" y="0"/>
                </a:lnTo>
                <a:lnTo>
                  <a:pt x="865886" y="0"/>
                </a:lnTo>
                <a:lnTo>
                  <a:pt x="885164" y="3901"/>
                </a:lnTo>
                <a:lnTo>
                  <a:pt x="900953" y="14541"/>
                </a:lnTo>
                <a:lnTo>
                  <a:pt x="911623" y="30325"/>
                </a:lnTo>
                <a:lnTo>
                  <a:pt x="915543" y="49656"/>
                </a:lnTo>
                <a:lnTo>
                  <a:pt x="915543" y="446912"/>
                </a:lnTo>
                <a:lnTo>
                  <a:pt x="911623" y="466244"/>
                </a:lnTo>
                <a:lnTo>
                  <a:pt x="900953" y="482028"/>
                </a:lnTo>
                <a:lnTo>
                  <a:pt x="885164" y="492668"/>
                </a:lnTo>
                <a:lnTo>
                  <a:pt x="865886" y="496569"/>
                </a:lnTo>
                <a:lnTo>
                  <a:pt x="49657" y="496569"/>
                </a:lnTo>
                <a:lnTo>
                  <a:pt x="30325" y="492668"/>
                </a:lnTo>
                <a:lnTo>
                  <a:pt x="14541" y="482028"/>
                </a:lnTo>
                <a:lnTo>
                  <a:pt x="3901" y="466244"/>
                </a:lnTo>
                <a:lnTo>
                  <a:pt x="0" y="446912"/>
                </a:lnTo>
                <a:lnTo>
                  <a:pt x="0" y="49656"/>
                </a:lnTo>
                <a:close/>
              </a:path>
            </a:pathLst>
          </a:custGeom>
          <a:ln w="12700">
            <a:solidFill>
              <a:srgbClr val="FFFFFF"/>
            </a:solidFill>
          </a:ln>
        </p:spPr>
        <p:txBody>
          <a:bodyPr wrap="square" lIns="0" tIns="0" rIns="0" bIns="0" rtlCol="0"/>
          <a:lstStyle/>
          <a:p>
            <a:endParaRPr sz="1588"/>
          </a:p>
        </p:txBody>
      </p:sp>
      <p:sp>
        <p:nvSpPr>
          <p:cNvPr id="61" name="object 61"/>
          <p:cNvSpPr txBox="1"/>
          <p:nvPr/>
        </p:nvSpPr>
        <p:spPr>
          <a:xfrm>
            <a:off x="4966558" y="4814943"/>
            <a:ext cx="474009" cy="187273"/>
          </a:xfrm>
          <a:prstGeom prst="rect">
            <a:avLst/>
          </a:prstGeom>
        </p:spPr>
        <p:txBody>
          <a:bodyPr vert="horz" wrap="square" lIns="0" tIns="10646" rIns="0" bIns="0" rtlCol="0">
            <a:spAutoFit/>
          </a:bodyPr>
          <a:lstStyle/>
          <a:p>
            <a:pPr marL="11206">
              <a:spcBef>
                <a:spcPts val="84"/>
              </a:spcBef>
            </a:pPr>
            <a:r>
              <a:rPr sz="1147" spc="-18" dirty="0">
                <a:solidFill>
                  <a:srgbClr val="FFFFFF"/>
                </a:solidFill>
                <a:latin typeface="Calibri"/>
                <a:cs typeface="Calibri"/>
              </a:rPr>
              <a:t>MP/CID</a:t>
            </a:r>
            <a:endParaRPr sz="1147" dirty="0">
              <a:latin typeface="Calibri"/>
              <a:cs typeface="Calibri"/>
            </a:endParaRPr>
          </a:p>
        </p:txBody>
      </p:sp>
      <p:sp>
        <p:nvSpPr>
          <p:cNvPr id="62" name="object 62"/>
          <p:cNvSpPr/>
          <p:nvPr/>
        </p:nvSpPr>
        <p:spPr>
          <a:xfrm>
            <a:off x="5611065" y="4829287"/>
            <a:ext cx="0" cy="200584"/>
          </a:xfrm>
          <a:custGeom>
            <a:avLst/>
            <a:gdLst/>
            <a:ahLst/>
            <a:cxnLst/>
            <a:rect l="l" t="t" r="r" b="b"/>
            <a:pathLst>
              <a:path h="227329">
                <a:moveTo>
                  <a:pt x="0" y="0"/>
                </a:moveTo>
                <a:lnTo>
                  <a:pt x="0" y="227075"/>
                </a:lnTo>
              </a:path>
            </a:pathLst>
          </a:custGeom>
          <a:ln w="5714">
            <a:solidFill>
              <a:srgbClr val="B5CAE7"/>
            </a:solidFill>
          </a:ln>
        </p:spPr>
        <p:txBody>
          <a:bodyPr wrap="square" lIns="0" tIns="0" rIns="0" bIns="0" rtlCol="0"/>
          <a:lstStyle/>
          <a:p>
            <a:endParaRPr sz="1588"/>
          </a:p>
        </p:txBody>
      </p:sp>
      <p:sp>
        <p:nvSpPr>
          <p:cNvPr id="63" name="object 63"/>
          <p:cNvSpPr/>
          <p:nvPr/>
        </p:nvSpPr>
        <p:spPr>
          <a:xfrm>
            <a:off x="5615716" y="4710393"/>
            <a:ext cx="807943" cy="438150"/>
          </a:xfrm>
          <a:custGeom>
            <a:avLst/>
            <a:gdLst/>
            <a:ahLst/>
            <a:cxnLst/>
            <a:rect l="l" t="t" r="r" b="b"/>
            <a:pathLst>
              <a:path w="915670" h="496570">
                <a:moveTo>
                  <a:pt x="865759" y="0"/>
                </a:moveTo>
                <a:lnTo>
                  <a:pt x="49657" y="0"/>
                </a:lnTo>
                <a:lnTo>
                  <a:pt x="30325" y="3901"/>
                </a:lnTo>
                <a:lnTo>
                  <a:pt x="14541" y="14541"/>
                </a:lnTo>
                <a:lnTo>
                  <a:pt x="3901" y="30325"/>
                </a:lnTo>
                <a:lnTo>
                  <a:pt x="0" y="49656"/>
                </a:lnTo>
                <a:lnTo>
                  <a:pt x="0" y="446912"/>
                </a:lnTo>
                <a:lnTo>
                  <a:pt x="3901" y="466244"/>
                </a:lnTo>
                <a:lnTo>
                  <a:pt x="14541" y="482028"/>
                </a:lnTo>
                <a:lnTo>
                  <a:pt x="30325" y="492668"/>
                </a:lnTo>
                <a:lnTo>
                  <a:pt x="49657" y="496569"/>
                </a:lnTo>
                <a:lnTo>
                  <a:pt x="865759" y="496569"/>
                </a:lnTo>
                <a:lnTo>
                  <a:pt x="885090" y="492668"/>
                </a:lnTo>
                <a:lnTo>
                  <a:pt x="900874" y="482028"/>
                </a:lnTo>
                <a:lnTo>
                  <a:pt x="911514" y="466244"/>
                </a:lnTo>
                <a:lnTo>
                  <a:pt x="915416" y="446912"/>
                </a:lnTo>
                <a:lnTo>
                  <a:pt x="915416" y="49656"/>
                </a:lnTo>
                <a:lnTo>
                  <a:pt x="911514" y="30325"/>
                </a:lnTo>
                <a:lnTo>
                  <a:pt x="900874" y="14541"/>
                </a:lnTo>
                <a:lnTo>
                  <a:pt x="885090" y="3901"/>
                </a:lnTo>
                <a:lnTo>
                  <a:pt x="865759" y="0"/>
                </a:lnTo>
                <a:close/>
              </a:path>
            </a:pathLst>
          </a:custGeom>
          <a:solidFill>
            <a:schemeClr val="accent1">
              <a:lumMod val="75000"/>
            </a:schemeClr>
          </a:solidFill>
        </p:spPr>
        <p:txBody>
          <a:bodyPr wrap="square" lIns="0" tIns="0" rIns="0" bIns="0" rtlCol="0"/>
          <a:lstStyle/>
          <a:p>
            <a:endParaRPr sz="1588"/>
          </a:p>
        </p:txBody>
      </p:sp>
      <p:sp>
        <p:nvSpPr>
          <p:cNvPr id="64" name="object 64"/>
          <p:cNvSpPr txBox="1"/>
          <p:nvPr/>
        </p:nvSpPr>
        <p:spPr>
          <a:xfrm>
            <a:off x="5945505" y="4814943"/>
            <a:ext cx="150159" cy="187273"/>
          </a:xfrm>
          <a:prstGeom prst="rect">
            <a:avLst/>
          </a:prstGeom>
        </p:spPr>
        <p:txBody>
          <a:bodyPr vert="horz" wrap="square" lIns="0" tIns="10646" rIns="0" bIns="0" rtlCol="0">
            <a:spAutoFit/>
          </a:bodyPr>
          <a:lstStyle/>
          <a:p>
            <a:pPr marL="11206">
              <a:spcBef>
                <a:spcPts val="84"/>
              </a:spcBef>
            </a:pPr>
            <a:r>
              <a:rPr sz="1147" spc="-9" dirty="0">
                <a:solidFill>
                  <a:srgbClr val="FFFFFF"/>
                </a:solidFill>
                <a:latin typeface="Calibri"/>
                <a:cs typeface="Calibri"/>
              </a:rPr>
              <a:t>IG</a:t>
            </a:r>
            <a:endParaRPr sz="1147" dirty="0">
              <a:latin typeface="Calibri"/>
              <a:cs typeface="Calibri"/>
            </a:endParaRPr>
          </a:p>
        </p:txBody>
      </p:sp>
      <p:sp>
        <p:nvSpPr>
          <p:cNvPr id="65" name="object 65"/>
          <p:cNvSpPr/>
          <p:nvPr/>
        </p:nvSpPr>
        <p:spPr>
          <a:xfrm>
            <a:off x="2645149" y="5167592"/>
            <a:ext cx="158003" cy="101973"/>
          </a:xfrm>
          <a:prstGeom prst="rect">
            <a:avLst/>
          </a:prstGeom>
          <a:blipFill>
            <a:blip r:embed="rId5" cstate="print"/>
            <a:stretch>
              <a:fillRect/>
            </a:stretch>
          </a:blipFill>
        </p:spPr>
        <p:txBody>
          <a:bodyPr wrap="square" lIns="0" tIns="0" rIns="0" bIns="0" rtlCol="0"/>
          <a:lstStyle/>
          <a:p>
            <a:endParaRPr sz="1588"/>
          </a:p>
        </p:txBody>
      </p:sp>
      <p:sp>
        <p:nvSpPr>
          <p:cNvPr id="66" name="object 66"/>
          <p:cNvSpPr/>
          <p:nvPr/>
        </p:nvSpPr>
        <p:spPr>
          <a:xfrm>
            <a:off x="3417795" y="5161989"/>
            <a:ext cx="158002" cy="101973"/>
          </a:xfrm>
          <a:prstGeom prst="rect">
            <a:avLst/>
          </a:prstGeom>
          <a:blipFill>
            <a:blip r:embed="rId6" cstate="print"/>
            <a:stretch>
              <a:fillRect/>
            </a:stretch>
          </a:blipFill>
        </p:spPr>
        <p:txBody>
          <a:bodyPr wrap="square" lIns="0" tIns="0" rIns="0" bIns="0" rtlCol="0"/>
          <a:lstStyle/>
          <a:p>
            <a:endParaRPr sz="1588"/>
          </a:p>
        </p:txBody>
      </p:sp>
      <p:sp>
        <p:nvSpPr>
          <p:cNvPr id="67" name="object 67"/>
          <p:cNvSpPr/>
          <p:nvPr/>
        </p:nvSpPr>
        <p:spPr>
          <a:xfrm>
            <a:off x="4268320" y="5169273"/>
            <a:ext cx="158002" cy="101973"/>
          </a:xfrm>
          <a:prstGeom prst="rect">
            <a:avLst/>
          </a:prstGeom>
          <a:blipFill>
            <a:blip r:embed="rId2" cstate="print"/>
            <a:stretch>
              <a:fillRect/>
            </a:stretch>
          </a:blipFill>
        </p:spPr>
        <p:txBody>
          <a:bodyPr wrap="square" lIns="0" tIns="0" rIns="0" bIns="0" rtlCol="0"/>
          <a:lstStyle/>
          <a:p>
            <a:endParaRPr sz="1588"/>
          </a:p>
        </p:txBody>
      </p:sp>
      <p:sp>
        <p:nvSpPr>
          <p:cNvPr id="68" name="object 68"/>
          <p:cNvSpPr/>
          <p:nvPr/>
        </p:nvSpPr>
        <p:spPr>
          <a:xfrm>
            <a:off x="5096996" y="5170394"/>
            <a:ext cx="158002" cy="101973"/>
          </a:xfrm>
          <a:prstGeom prst="rect">
            <a:avLst/>
          </a:prstGeom>
          <a:blipFill>
            <a:blip r:embed="rId3" cstate="print"/>
            <a:stretch>
              <a:fillRect/>
            </a:stretch>
          </a:blipFill>
        </p:spPr>
        <p:txBody>
          <a:bodyPr wrap="square" lIns="0" tIns="0" rIns="0" bIns="0" rtlCol="0"/>
          <a:lstStyle/>
          <a:p>
            <a:endParaRPr sz="1588"/>
          </a:p>
        </p:txBody>
      </p:sp>
      <p:sp>
        <p:nvSpPr>
          <p:cNvPr id="69" name="object 69"/>
          <p:cNvSpPr/>
          <p:nvPr/>
        </p:nvSpPr>
        <p:spPr>
          <a:xfrm>
            <a:off x="5940239" y="5164791"/>
            <a:ext cx="158002" cy="101973"/>
          </a:xfrm>
          <a:prstGeom prst="rect">
            <a:avLst/>
          </a:prstGeom>
          <a:blipFill>
            <a:blip r:embed="rId2" cstate="print"/>
            <a:stretch>
              <a:fillRect/>
            </a:stretch>
          </a:blipFill>
        </p:spPr>
        <p:txBody>
          <a:bodyPr wrap="square" lIns="0" tIns="0" rIns="0" bIns="0" rtlCol="0"/>
          <a:lstStyle/>
          <a:p>
            <a:endParaRPr sz="1588"/>
          </a:p>
        </p:txBody>
      </p:sp>
      <p:sp>
        <p:nvSpPr>
          <p:cNvPr id="70" name="object 70"/>
          <p:cNvSpPr/>
          <p:nvPr/>
        </p:nvSpPr>
        <p:spPr>
          <a:xfrm>
            <a:off x="4091158" y="2734107"/>
            <a:ext cx="476810" cy="1904440"/>
          </a:xfrm>
          <a:custGeom>
            <a:avLst/>
            <a:gdLst/>
            <a:ahLst/>
            <a:cxnLst/>
            <a:rect l="l" t="t" r="r" b="b"/>
            <a:pathLst>
              <a:path w="540385" h="2158365">
                <a:moveTo>
                  <a:pt x="540384" y="1888235"/>
                </a:moveTo>
                <a:lnTo>
                  <a:pt x="0" y="1888235"/>
                </a:lnTo>
                <a:lnTo>
                  <a:pt x="270128" y="2158365"/>
                </a:lnTo>
                <a:lnTo>
                  <a:pt x="540384" y="1888235"/>
                </a:lnTo>
                <a:close/>
              </a:path>
              <a:path w="540385" h="2158365">
                <a:moveTo>
                  <a:pt x="405256" y="0"/>
                </a:moveTo>
                <a:lnTo>
                  <a:pt x="135089" y="0"/>
                </a:lnTo>
                <a:lnTo>
                  <a:pt x="135089" y="1888235"/>
                </a:lnTo>
                <a:lnTo>
                  <a:pt x="405256" y="1888235"/>
                </a:lnTo>
                <a:lnTo>
                  <a:pt x="405256" y="0"/>
                </a:lnTo>
                <a:close/>
              </a:path>
            </a:pathLst>
          </a:custGeom>
          <a:solidFill>
            <a:srgbClr val="33CCCC"/>
          </a:solidFill>
        </p:spPr>
        <p:txBody>
          <a:bodyPr wrap="square" lIns="0" tIns="0" rIns="0" bIns="0" rtlCol="0"/>
          <a:lstStyle/>
          <a:p>
            <a:endParaRPr sz="1588"/>
          </a:p>
        </p:txBody>
      </p:sp>
      <p:sp>
        <p:nvSpPr>
          <p:cNvPr id="71" name="object 71"/>
          <p:cNvSpPr/>
          <p:nvPr/>
        </p:nvSpPr>
        <p:spPr>
          <a:xfrm>
            <a:off x="4076924" y="2723949"/>
            <a:ext cx="476810" cy="1904440"/>
          </a:xfrm>
          <a:custGeom>
            <a:avLst/>
            <a:gdLst/>
            <a:ahLst/>
            <a:cxnLst/>
            <a:rect l="l" t="t" r="r" b="b"/>
            <a:pathLst>
              <a:path w="540385" h="2158365">
                <a:moveTo>
                  <a:pt x="405256" y="0"/>
                </a:moveTo>
                <a:lnTo>
                  <a:pt x="405256" y="1888235"/>
                </a:lnTo>
                <a:lnTo>
                  <a:pt x="540384" y="1888235"/>
                </a:lnTo>
                <a:lnTo>
                  <a:pt x="270128" y="2158365"/>
                </a:lnTo>
                <a:lnTo>
                  <a:pt x="0" y="1888235"/>
                </a:lnTo>
                <a:lnTo>
                  <a:pt x="135089" y="1888235"/>
                </a:lnTo>
                <a:lnTo>
                  <a:pt x="135089" y="0"/>
                </a:lnTo>
                <a:lnTo>
                  <a:pt x="405256" y="0"/>
                </a:lnTo>
                <a:close/>
              </a:path>
            </a:pathLst>
          </a:custGeom>
          <a:ln w="12700">
            <a:solidFill>
              <a:srgbClr val="000000"/>
            </a:solidFill>
          </a:ln>
        </p:spPr>
        <p:txBody>
          <a:bodyPr wrap="square" lIns="0" tIns="0" rIns="0" bIns="0" rtlCol="0"/>
          <a:lstStyle/>
          <a:p>
            <a:endParaRPr sz="1588"/>
          </a:p>
        </p:txBody>
      </p:sp>
      <p:sp>
        <p:nvSpPr>
          <p:cNvPr id="73" name="object 73"/>
          <p:cNvSpPr txBox="1"/>
          <p:nvPr/>
        </p:nvSpPr>
        <p:spPr>
          <a:xfrm>
            <a:off x="4261665" y="3035368"/>
            <a:ext cx="128240" cy="1280495"/>
          </a:xfrm>
          <a:prstGeom prst="rect">
            <a:avLst/>
          </a:prstGeom>
        </p:spPr>
        <p:txBody>
          <a:bodyPr vert="vert" wrap="square" lIns="0" tIns="0" rIns="0" bIns="0" rtlCol="0">
            <a:spAutoFit/>
          </a:bodyPr>
          <a:lstStyle/>
          <a:p>
            <a:pPr marL="11206">
              <a:lnSpc>
                <a:spcPts val="1015"/>
              </a:lnSpc>
            </a:pPr>
            <a:r>
              <a:rPr sz="1200" b="1" spc="-4" dirty="0">
                <a:latin typeface="Calibri"/>
                <a:cs typeface="Calibri"/>
              </a:rPr>
              <a:t>UNRESTRICTED</a:t>
            </a:r>
            <a:endParaRPr sz="1200" dirty="0">
              <a:latin typeface="Calibri"/>
              <a:cs typeface="Calibri"/>
            </a:endParaRPr>
          </a:p>
        </p:txBody>
      </p:sp>
      <p:sp>
        <p:nvSpPr>
          <p:cNvPr id="74" name="object 74"/>
          <p:cNvSpPr/>
          <p:nvPr/>
        </p:nvSpPr>
        <p:spPr>
          <a:xfrm>
            <a:off x="2363182" y="5255846"/>
            <a:ext cx="5301428" cy="244874"/>
          </a:xfrm>
          <a:custGeom>
            <a:avLst/>
            <a:gdLst/>
            <a:ahLst/>
            <a:cxnLst/>
            <a:rect l="l" t="t" r="r" b="b"/>
            <a:pathLst>
              <a:path w="4571365" h="285750">
                <a:moveTo>
                  <a:pt x="4523740" y="0"/>
                </a:moveTo>
                <a:lnTo>
                  <a:pt x="47625" y="0"/>
                </a:lnTo>
                <a:lnTo>
                  <a:pt x="29087" y="3744"/>
                </a:lnTo>
                <a:lnTo>
                  <a:pt x="13949" y="13954"/>
                </a:lnTo>
                <a:lnTo>
                  <a:pt x="3742" y="29092"/>
                </a:lnTo>
                <a:lnTo>
                  <a:pt x="0" y="47624"/>
                </a:lnTo>
                <a:lnTo>
                  <a:pt x="0" y="238124"/>
                </a:lnTo>
                <a:lnTo>
                  <a:pt x="3742" y="256657"/>
                </a:lnTo>
                <a:lnTo>
                  <a:pt x="13949" y="271795"/>
                </a:lnTo>
                <a:lnTo>
                  <a:pt x="29087" y="282005"/>
                </a:lnTo>
                <a:lnTo>
                  <a:pt x="47625" y="285749"/>
                </a:lnTo>
                <a:lnTo>
                  <a:pt x="4523740" y="285749"/>
                </a:lnTo>
                <a:lnTo>
                  <a:pt x="4542272" y="282005"/>
                </a:lnTo>
                <a:lnTo>
                  <a:pt x="4557410" y="271795"/>
                </a:lnTo>
                <a:lnTo>
                  <a:pt x="4567620" y="256657"/>
                </a:lnTo>
                <a:lnTo>
                  <a:pt x="4571365" y="238124"/>
                </a:lnTo>
                <a:lnTo>
                  <a:pt x="4571365" y="47624"/>
                </a:lnTo>
                <a:lnTo>
                  <a:pt x="4567620" y="29092"/>
                </a:lnTo>
                <a:lnTo>
                  <a:pt x="4557410" y="13954"/>
                </a:lnTo>
                <a:lnTo>
                  <a:pt x="4542272" y="3744"/>
                </a:lnTo>
                <a:lnTo>
                  <a:pt x="4523740" y="0"/>
                </a:lnTo>
                <a:close/>
              </a:path>
            </a:pathLst>
          </a:custGeom>
          <a:solidFill>
            <a:schemeClr val="accent1">
              <a:lumMod val="75000"/>
            </a:schemeClr>
          </a:solidFill>
        </p:spPr>
        <p:txBody>
          <a:bodyPr wrap="square" lIns="0" tIns="0" rIns="0" bIns="0" rtlCol="0"/>
          <a:lstStyle/>
          <a:p>
            <a:endParaRPr sz="1588"/>
          </a:p>
        </p:txBody>
      </p:sp>
      <p:sp>
        <p:nvSpPr>
          <p:cNvPr id="76" name="object 76"/>
          <p:cNvSpPr txBox="1"/>
          <p:nvPr/>
        </p:nvSpPr>
        <p:spPr>
          <a:xfrm>
            <a:off x="2728519" y="5272654"/>
            <a:ext cx="4022351" cy="188287"/>
          </a:xfrm>
          <a:prstGeom prst="rect">
            <a:avLst/>
          </a:prstGeom>
        </p:spPr>
        <p:txBody>
          <a:bodyPr vert="horz" wrap="square" lIns="0" tIns="11206" rIns="0" bIns="0" rtlCol="0">
            <a:spAutoFit/>
          </a:bodyPr>
          <a:lstStyle/>
          <a:p>
            <a:pPr marL="1121" algn="ctr">
              <a:spcBef>
                <a:spcPts val="88"/>
              </a:spcBef>
            </a:pPr>
            <a:r>
              <a:rPr sz="1150" spc="-4" dirty="0">
                <a:solidFill>
                  <a:srgbClr val="FFFFFF"/>
                </a:solidFill>
                <a:latin typeface="Calibri"/>
                <a:cs typeface="Calibri"/>
              </a:rPr>
              <a:t>SARC/VA</a:t>
            </a:r>
            <a:endParaRPr sz="1150" dirty="0">
              <a:latin typeface="Calibri"/>
              <a:cs typeface="Calibri"/>
            </a:endParaRPr>
          </a:p>
        </p:txBody>
      </p:sp>
      <p:sp>
        <p:nvSpPr>
          <p:cNvPr id="77" name="object 77"/>
          <p:cNvSpPr/>
          <p:nvPr/>
        </p:nvSpPr>
        <p:spPr>
          <a:xfrm>
            <a:off x="2258960" y="5670736"/>
            <a:ext cx="900788" cy="574007"/>
          </a:xfrm>
          <a:custGeom>
            <a:avLst/>
            <a:gdLst/>
            <a:ahLst/>
            <a:cxnLst/>
            <a:rect l="l" t="t" r="r" b="b"/>
            <a:pathLst>
              <a:path w="869315" h="521334">
                <a:moveTo>
                  <a:pt x="816495" y="0"/>
                </a:moveTo>
                <a:lnTo>
                  <a:pt x="52120" y="0"/>
                </a:lnTo>
                <a:lnTo>
                  <a:pt x="31830" y="4096"/>
                </a:lnTo>
                <a:lnTo>
                  <a:pt x="15263" y="15268"/>
                </a:lnTo>
                <a:lnTo>
                  <a:pt x="4095" y="31836"/>
                </a:lnTo>
                <a:lnTo>
                  <a:pt x="0" y="52120"/>
                </a:lnTo>
                <a:lnTo>
                  <a:pt x="0" y="469087"/>
                </a:lnTo>
                <a:lnTo>
                  <a:pt x="4095" y="489377"/>
                </a:lnTo>
                <a:lnTo>
                  <a:pt x="15263" y="505944"/>
                </a:lnTo>
                <a:lnTo>
                  <a:pt x="31830" y="517112"/>
                </a:lnTo>
                <a:lnTo>
                  <a:pt x="52120" y="521207"/>
                </a:lnTo>
                <a:lnTo>
                  <a:pt x="816495" y="521207"/>
                </a:lnTo>
                <a:lnTo>
                  <a:pt x="836813" y="517112"/>
                </a:lnTo>
                <a:lnTo>
                  <a:pt x="853405" y="505944"/>
                </a:lnTo>
                <a:lnTo>
                  <a:pt x="864590" y="489377"/>
                </a:lnTo>
                <a:lnTo>
                  <a:pt x="868692" y="469087"/>
                </a:lnTo>
                <a:lnTo>
                  <a:pt x="868692" y="52120"/>
                </a:lnTo>
                <a:lnTo>
                  <a:pt x="864590" y="31836"/>
                </a:lnTo>
                <a:lnTo>
                  <a:pt x="853405" y="15268"/>
                </a:lnTo>
                <a:lnTo>
                  <a:pt x="836813" y="4096"/>
                </a:lnTo>
                <a:lnTo>
                  <a:pt x="816495" y="0"/>
                </a:lnTo>
                <a:close/>
              </a:path>
            </a:pathLst>
          </a:custGeom>
          <a:solidFill>
            <a:schemeClr val="accent1">
              <a:lumMod val="75000"/>
            </a:schemeClr>
          </a:solidFill>
        </p:spPr>
        <p:txBody>
          <a:bodyPr wrap="square" lIns="0" tIns="0" rIns="0" bIns="0" rtlCol="0"/>
          <a:lstStyle/>
          <a:p>
            <a:endParaRPr sz="1588"/>
          </a:p>
        </p:txBody>
      </p:sp>
      <p:sp>
        <p:nvSpPr>
          <p:cNvPr id="78" name="object 78"/>
          <p:cNvSpPr txBox="1"/>
          <p:nvPr/>
        </p:nvSpPr>
        <p:spPr>
          <a:xfrm>
            <a:off x="2292622" y="5719203"/>
            <a:ext cx="853157" cy="446231"/>
          </a:xfrm>
          <a:prstGeom prst="rect">
            <a:avLst/>
          </a:prstGeom>
        </p:spPr>
        <p:txBody>
          <a:bodyPr vert="horz" wrap="square" lIns="0" tIns="21291" rIns="0" bIns="0" rtlCol="0">
            <a:spAutoFit/>
          </a:bodyPr>
          <a:lstStyle/>
          <a:p>
            <a:pPr marL="11206" marR="4483" indent="155770">
              <a:lnSpc>
                <a:spcPct val="91800"/>
              </a:lnSpc>
              <a:spcBef>
                <a:spcPts val="168"/>
              </a:spcBef>
            </a:pPr>
            <a:r>
              <a:rPr sz="1000" spc="-4" dirty="0">
                <a:solidFill>
                  <a:srgbClr val="FFFFFF"/>
                </a:solidFill>
                <a:latin typeface="Calibri"/>
                <a:cs typeface="Calibri"/>
              </a:rPr>
              <a:t>SEXUAL  </a:t>
            </a:r>
            <a:r>
              <a:rPr sz="1000" spc="-9" dirty="0">
                <a:solidFill>
                  <a:srgbClr val="FFFFFF"/>
                </a:solidFill>
                <a:latin typeface="Calibri"/>
                <a:cs typeface="Calibri"/>
              </a:rPr>
              <a:t>ASSAULT </a:t>
            </a:r>
            <a:r>
              <a:rPr sz="1000" spc="-4" dirty="0">
                <a:solidFill>
                  <a:srgbClr val="FFFFFF"/>
                </a:solidFill>
                <a:latin typeface="Calibri"/>
                <a:cs typeface="Calibri"/>
              </a:rPr>
              <a:t>CARE  C</a:t>
            </a:r>
            <a:r>
              <a:rPr sz="1000" dirty="0">
                <a:solidFill>
                  <a:srgbClr val="FFFFFF"/>
                </a:solidFill>
                <a:latin typeface="Calibri"/>
                <a:cs typeface="Calibri"/>
              </a:rPr>
              <a:t>OOR</a:t>
            </a:r>
            <a:r>
              <a:rPr sz="1000" spc="-4" dirty="0">
                <a:solidFill>
                  <a:srgbClr val="FFFFFF"/>
                </a:solidFill>
                <a:latin typeface="Calibri"/>
                <a:cs typeface="Calibri"/>
              </a:rPr>
              <a:t>DI</a:t>
            </a:r>
            <a:r>
              <a:rPr sz="1000" spc="-9" dirty="0">
                <a:solidFill>
                  <a:srgbClr val="FFFFFF"/>
                </a:solidFill>
                <a:latin typeface="Calibri"/>
                <a:cs typeface="Calibri"/>
              </a:rPr>
              <a:t>NA</a:t>
            </a:r>
            <a:r>
              <a:rPr sz="1000" dirty="0">
                <a:solidFill>
                  <a:srgbClr val="FFFFFF"/>
                </a:solidFill>
                <a:latin typeface="Calibri"/>
                <a:cs typeface="Calibri"/>
              </a:rPr>
              <a:t>TOR</a:t>
            </a:r>
            <a:endParaRPr sz="1000" dirty="0">
              <a:latin typeface="Calibri"/>
              <a:cs typeface="Calibri"/>
            </a:endParaRPr>
          </a:p>
        </p:txBody>
      </p:sp>
      <p:sp>
        <p:nvSpPr>
          <p:cNvPr id="79" name="object 79"/>
          <p:cNvSpPr/>
          <p:nvPr/>
        </p:nvSpPr>
        <p:spPr>
          <a:xfrm>
            <a:off x="3076576" y="5913848"/>
            <a:ext cx="8404" cy="190500"/>
          </a:xfrm>
          <a:custGeom>
            <a:avLst/>
            <a:gdLst/>
            <a:ahLst/>
            <a:cxnLst/>
            <a:rect l="l" t="t" r="r" b="b"/>
            <a:pathLst>
              <a:path w="9525" h="215900">
                <a:moveTo>
                  <a:pt x="5206" y="0"/>
                </a:moveTo>
                <a:lnTo>
                  <a:pt x="0" y="107670"/>
                </a:lnTo>
                <a:lnTo>
                  <a:pt x="3302" y="215417"/>
                </a:lnTo>
                <a:lnTo>
                  <a:pt x="3683" y="172338"/>
                </a:lnTo>
                <a:lnTo>
                  <a:pt x="8001" y="172338"/>
                </a:lnTo>
                <a:lnTo>
                  <a:pt x="9143" y="43116"/>
                </a:lnTo>
                <a:lnTo>
                  <a:pt x="4826" y="43078"/>
                </a:lnTo>
                <a:lnTo>
                  <a:pt x="5206" y="0"/>
                </a:lnTo>
                <a:close/>
              </a:path>
              <a:path w="9525" h="215900">
                <a:moveTo>
                  <a:pt x="8001" y="172338"/>
                </a:moveTo>
                <a:lnTo>
                  <a:pt x="3683" y="172338"/>
                </a:lnTo>
                <a:lnTo>
                  <a:pt x="8001" y="172377"/>
                </a:lnTo>
                <a:close/>
              </a:path>
            </a:pathLst>
          </a:custGeom>
          <a:solidFill>
            <a:srgbClr val="B5CAE7"/>
          </a:solidFill>
        </p:spPr>
        <p:txBody>
          <a:bodyPr wrap="square" lIns="0" tIns="0" rIns="0" bIns="0" rtlCol="0"/>
          <a:lstStyle/>
          <a:p>
            <a:endParaRPr sz="1588"/>
          </a:p>
        </p:txBody>
      </p:sp>
      <p:sp>
        <p:nvSpPr>
          <p:cNvPr id="81" name="object 81"/>
          <p:cNvSpPr/>
          <p:nvPr/>
        </p:nvSpPr>
        <p:spPr>
          <a:xfrm>
            <a:off x="3198848" y="5659866"/>
            <a:ext cx="892854" cy="603438"/>
          </a:xfrm>
          <a:custGeom>
            <a:avLst/>
            <a:gdLst/>
            <a:ahLst/>
            <a:cxnLst/>
            <a:rect l="l" t="t" r="r" b="b"/>
            <a:pathLst>
              <a:path w="868680" h="521334">
                <a:moveTo>
                  <a:pt x="0" y="52120"/>
                </a:moveTo>
                <a:lnTo>
                  <a:pt x="4099" y="31830"/>
                </a:lnTo>
                <a:lnTo>
                  <a:pt x="15271" y="15263"/>
                </a:lnTo>
                <a:lnTo>
                  <a:pt x="31825" y="4095"/>
                </a:lnTo>
                <a:lnTo>
                  <a:pt x="52069" y="0"/>
                </a:lnTo>
                <a:lnTo>
                  <a:pt x="816610" y="0"/>
                </a:lnTo>
                <a:lnTo>
                  <a:pt x="836854" y="4095"/>
                </a:lnTo>
                <a:lnTo>
                  <a:pt x="853408" y="15263"/>
                </a:lnTo>
                <a:lnTo>
                  <a:pt x="864580" y="31830"/>
                </a:lnTo>
                <a:lnTo>
                  <a:pt x="868680" y="52120"/>
                </a:lnTo>
                <a:lnTo>
                  <a:pt x="868680" y="469087"/>
                </a:lnTo>
                <a:lnTo>
                  <a:pt x="864580" y="489371"/>
                </a:lnTo>
                <a:lnTo>
                  <a:pt x="853408" y="505939"/>
                </a:lnTo>
                <a:lnTo>
                  <a:pt x="836854" y="517111"/>
                </a:lnTo>
                <a:lnTo>
                  <a:pt x="816610" y="521208"/>
                </a:lnTo>
                <a:lnTo>
                  <a:pt x="52069" y="521208"/>
                </a:lnTo>
                <a:lnTo>
                  <a:pt x="31825" y="517111"/>
                </a:lnTo>
                <a:lnTo>
                  <a:pt x="15271" y="505939"/>
                </a:lnTo>
                <a:lnTo>
                  <a:pt x="4099" y="489371"/>
                </a:lnTo>
                <a:lnTo>
                  <a:pt x="0" y="469087"/>
                </a:lnTo>
                <a:lnTo>
                  <a:pt x="0" y="52120"/>
                </a:lnTo>
                <a:close/>
              </a:path>
            </a:pathLst>
          </a:custGeom>
          <a:solidFill>
            <a:schemeClr val="accent1">
              <a:lumMod val="75000"/>
            </a:schemeClr>
          </a:solidFill>
          <a:ln w="12700">
            <a:solidFill>
              <a:srgbClr val="FFFFFF"/>
            </a:solidFill>
          </a:ln>
        </p:spPr>
        <p:txBody>
          <a:bodyPr wrap="square" lIns="0" tIns="0" rIns="0" bIns="0" rtlCol="0"/>
          <a:lstStyle/>
          <a:p>
            <a:endParaRPr sz="1588"/>
          </a:p>
        </p:txBody>
      </p:sp>
      <p:sp>
        <p:nvSpPr>
          <p:cNvPr id="82" name="object 82"/>
          <p:cNvSpPr txBox="1"/>
          <p:nvPr/>
        </p:nvSpPr>
        <p:spPr>
          <a:xfrm>
            <a:off x="3286616" y="5675934"/>
            <a:ext cx="696446" cy="587808"/>
          </a:xfrm>
          <a:prstGeom prst="rect">
            <a:avLst/>
          </a:prstGeom>
        </p:spPr>
        <p:txBody>
          <a:bodyPr vert="horz" wrap="square" lIns="0" tIns="21291" rIns="0" bIns="0" rtlCol="0">
            <a:spAutoFit/>
          </a:bodyPr>
          <a:lstStyle/>
          <a:p>
            <a:pPr marL="11206" marR="4483" algn="ctr">
              <a:lnSpc>
                <a:spcPct val="91700"/>
              </a:lnSpc>
              <a:spcBef>
                <a:spcPts val="168"/>
              </a:spcBef>
            </a:pPr>
            <a:r>
              <a:rPr sz="1000" spc="-4" dirty="0">
                <a:solidFill>
                  <a:srgbClr val="FFFFFF"/>
                </a:solidFill>
                <a:latin typeface="Calibri"/>
                <a:cs typeface="Calibri"/>
              </a:rPr>
              <a:t>MEDICAL</a:t>
            </a:r>
            <a:r>
              <a:rPr sz="1000" spc="-62" dirty="0">
                <a:solidFill>
                  <a:srgbClr val="FFFFFF"/>
                </a:solidFill>
                <a:latin typeface="Calibri"/>
                <a:cs typeface="Calibri"/>
              </a:rPr>
              <a:t> </a:t>
            </a:r>
            <a:r>
              <a:rPr sz="1000" spc="-4" dirty="0">
                <a:solidFill>
                  <a:srgbClr val="FFFFFF"/>
                </a:solidFill>
                <a:latin typeface="Calibri"/>
                <a:cs typeface="Calibri"/>
              </a:rPr>
              <a:t>EXAM;  MEDICAL  FOLLOW</a:t>
            </a:r>
            <a:r>
              <a:rPr sz="1000" spc="-22" dirty="0">
                <a:solidFill>
                  <a:srgbClr val="FFFFFF"/>
                </a:solidFill>
                <a:latin typeface="Calibri"/>
                <a:cs typeface="Calibri"/>
              </a:rPr>
              <a:t> </a:t>
            </a:r>
            <a:r>
              <a:rPr sz="1000" dirty="0">
                <a:solidFill>
                  <a:srgbClr val="FFFFFF"/>
                </a:solidFill>
                <a:latin typeface="Calibri"/>
                <a:cs typeface="Calibri"/>
              </a:rPr>
              <a:t>UP</a:t>
            </a:r>
            <a:endParaRPr sz="1000" dirty="0">
              <a:latin typeface="Calibri"/>
              <a:cs typeface="Calibri"/>
            </a:endParaRPr>
          </a:p>
        </p:txBody>
      </p:sp>
      <p:sp>
        <p:nvSpPr>
          <p:cNvPr id="84" name="object 84"/>
          <p:cNvSpPr/>
          <p:nvPr/>
        </p:nvSpPr>
        <p:spPr>
          <a:xfrm>
            <a:off x="4130803" y="5690681"/>
            <a:ext cx="858372" cy="575793"/>
          </a:xfrm>
          <a:custGeom>
            <a:avLst/>
            <a:gdLst/>
            <a:ahLst/>
            <a:cxnLst/>
            <a:rect l="l" t="t" r="r" b="b"/>
            <a:pathLst>
              <a:path w="868679" h="521334">
                <a:moveTo>
                  <a:pt x="816610" y="0"/>
                </a:moveTo>
                <a:lnTo>
                  <a:pt x="52069" y="0"/>
                </a:lnTo>
                <a:lnTo>
                  <a:pt x="31825" y="4095"/>
                </a:lnTo>
                <a:lnTo>
                  <a:pt x="15271" y="15263"/>
                </a:lnTo>
                <a:lnTo>
                  <a:pt x="4099" y="31830"/>
                </a:lnTo>
                <a:lnTo>
                  <a:pt x="0" y="52120"/>
                </a:lnTo>
                <a:lnTo>
                  <a:pt x="0" y="469087"/>
                </a:lnTo>
                <a:lnTo>
                  <a:pt x="4099" y="489371"/>
                </a:lnTo>
                <a:lnTo>
                  <a:pt x="15271" y="505939"/>
                </a:lnTo>
                <a:lnTo>
                  <a:pt x="31825" y="517111"/>
                </a:lnTo>
                <a:lnTo>
                  <a:pt x="52069" y="521207"/>
                </a:lnTo>
                <a:lnTo>
                  <a:pt x="816610" y="521207"/>
                </a:lnTo>
                <a:lnTo>
                  <a:pt x="836854" y="517111"/>
                </a:lnTo>
                <a:lnTo>
                  <a:pt x="853408" y="505939"/>
                </a:lnTo>
                <a:lnTo>
                  <a:pt x="864580" y="489371"/>
                </a:lnTo>
                <a:lnTo>
                  <a:pt x="868679" y="469087"/>
                </a:lnTo>
                <a:lnTo>
                  <a:pt x="868679" y="52120"/>
                </a:lnTo>
                <a:lnTo>
                  <a:pt x="864580" y="31830"/>
                </a:lnTo>
                <a:lnTo>
                  <a:pt x="853408" y="15263"/>
                </a:lnTo>
                <a:lnTo>
                  <a:pt x="836854" y="4095"/>
                </a:lnTo>
                <a:lnTo>
                  <a:pt x="816610" y="0"/>
                </a:lnTo>
                <a:close/>
              </a:path>
            </a:pathLst>
          </a:custGeom>
          <a:solidFill>
            <a:schemeClr val="accent1">
              <a:lumMod val="75000"/>
            </a:schemeClr>
          </a:solidFill>
        </p:spPr>
        <p:txBody>
          <a:bodyPr wrap="square" lIns="0" tIns="0" rIns="0" bIns="0" rtlCol="0"/>
          <a:lstStyle/>
          <a:p>
            <a:endParaRPr sz="1588"/>
          </a:p>
        </p:txBody>
      </p:sp>
      <p:sp>
        <p:nvSpPr>
          <p:cNvPr id="86" name="object 86"/>
          <p:cNvSpPr txBox="1"/>
          <p:nvPr/>
        </p:nvSpPr>
        <p:spPr>
          <a:xfrm>
            <a:off x="4243569" y="5819647"/>
            <a:ext cx="653863" cy="319092"/>
          </a:xfrm>
          <a:prstGeom prst="rect">
            <a:avLst/>
          </a:prstGeom>
        </p:spPr>
        <p:txBody>
          <a:bodyPr vert="horz" wrap="square" lIns="0" tIns="11206" rIns="0" bIns="0" rtlCol="0">
            <a:spAutoFit/>
          </a:bodyPr>
          <a:lstStyle/>
          <a:p>
            <a:pPr marL="11206" algn="ctr">
              <a:spcBef>
                <a:spcPts val="88"/>
              </a:spcBef>
            </a:pPr>
            <a:r>
              <a:rPr sz="1000" spc="-4" dirty="0">
                <a:solidFill>
                  <a:srgbClr val="FFFFFF"/>
                </a:solidFill>
                <a:latin typeface="Calibri"/>
                <a:cs typeface="Calibri"/>
              </a:rPr>
              <a:t>CID</a:t>
            </a:r>
            <a:r>
              <a:rPr sz="1000" spc="-31" dirty="0">
                <a:solidFill>
                  <a:srgbClr val="FFFFFF"/>
                </a:solidFill>
                <a:latin typeface="Calibri"/>
                <a:cs typeface="Calibri"/>
              </a:rPr>
              <a:t> </a:t>
            </a:r>
            <a:r>
              <a:rPr sz="1000" spc="-4" dirty="0">
                <a:solidFill>
                  <a:srgbClr val="FFFFFF"/>
                </a:solidFill>
                <a:latin typeface="Calibri"/>
                <a:cs typeface="Calibri"/>
              </a:rPr>
              <a:t>INTERVIEW</a:t>
            </a:r>
            <a:endParaRPr sz="1000" dirty="0">
              <a:latin typeface="Calibri"/>
              <a:cs typeface="Calibri"/>
            </a:endParaRPr>
          </a:p>
        </p:txBody>
      </p:sp>
      <p:sp>
        <p:nvSpPr>
          <p:cNvPr id="89" name="object 89"/>
          <p:cNvSpPr/>
          <p:nvPr/>
        </p:nvSpPr>
        <p:spPr>
          <a:xfrm>
            <a:off x="5016619" y="5690681"/>
            <a:ext cx="869795" cy="567061"/>
          </a:xfrm>
          <a:custGeom>
            <a:avLst/>
            <a:gdLst/>
            <a:ahLst/>
            <a:cxnLst/>
            <a:rect l="l" t="t" r="r" b="b"/>
            <a:pathLst>
              <a:path w="868679" h="521334">
                <a:moveTo>
                  <a:pt x="0" y="52120"/>
                </a:moveTo>
                <a:lnTo>
                  <a:pt x="4099" y="31830"/>
                </a:lnTo>
                <a:lnTo>
                  <a:pt x="15271" y="15263"/>
                </a:lnTo>
                <a:lnTo>
                  <a:pt x="31825" y="4095"/>
                </a:lnTo>
                <a:lnTo>
                  <a:pt x="52069" y="0"/>
                </a:lnTo>
                <a:lnTo>
                  <a:pt x="816483" y="0"/>
                </a:lnTo>
                <a:lnTo>
                  <a:pt x="836801" y="4095"/>
                </a:lnTo>
                <a:lnTo>
                  <a:pt x="853392" y="15263"/>
                </a:lnTo>
                <a:lnTo>
                  <a:pt x="864578" y="31830"/>
                </a:lnTo>
                <a:lnTo>
                  <a:pt x="868679" y="52120"/>
                </a:lnTo>
                <a:lnTo>
                  <a:pt x="868679" y="469087"/>
                </a:lnTo>
                <a:lnTo>
                  <a:pt x="864578" y="489377"/>
                </a:lnTo>
                <a:lnTo>
                  <a:pt x="853392" y="505944"/>
                </a:lnTo>
                <a:lnTo>
                  <a:pt x="836801" y="517112"/>
                </a:lnTo>
                <a:lnTo>
                  <a:pt x="816483" y="521208"/>
                </a:lnTo>
                <a:lnTo>
                  <a:pt x="52069" y="521208"/>
                </a:lnTo>
                <a:lnTo>
                  <a:pt x="31825" y="517112"/>
                </a:lnTo>
                <a:lnTo>
                  <a:pt x="15271" y="505944"/>
                </a:lnTo>
                <a:lnTo>
                  <a:pt x="4099" y="489377"/>
                </a:lnTo>
                <a:lnTo>
                  <a:pt x="0" y="469087"/>
                </a:lnTo>
                <a:lnTo>
                  <a:pt x="0" y="52120"/>
                </a:lnTo>
                <a:close/>
              </a:path>
            </a:pathLst>
          </a:custGeom>
          <a:solidFill>
            <a:schemeClr val="accent1">
              <a:lumMod val="75000"/>
            </a:schemeClr>
          </a:solidFill>
          <a:ln w="12700">
            <a:solidFill>
              <a:srgbClr val="FFFFFF"/>
            </a:solidFill>
          </a:ln>
        </p:spPr>
        <p:txBody>
          <a:bodyPr wrap="square" lIns="0" tIns="0" rIns="0" bIns="0" rtlCol="0"/>
          <a:lstStyle/>
          <a:p>
            <a:endParaRPr sz="1588"/>
          </a:p>
        </p:txBody>
      </p:sp>
      <p:sp>
        <p:nvSpPr>
          <p:cNvPr id="90" name="object 90"/>
          <p:cNvSpPr txBox="1"/>
          <p:nvPr/>
        </p:nvSpPr>
        <p:spPr>
          <a:xfrm>
            <a:off x="5089503" y="5835503"/>
            <a:ext cx="701961" cy="253463"/>
          </a:xfrm>
          <a:prstGeom prst="rect">
            <a:avLst/>
          </a:prstGeom>
        </p:spPr>
        <p:txBody>
          <a:bodyPr vert="horz" wrap="square" lIns="0" tIns="22412" rIns="0" bIns="0" rtlCol="0">
            <a:spAutoFit/>
          </a:bodyPr>
          <a:lstStyle/>
          <a:p>
            <a:pPr marL="40343" marR="4483" indent="-29697">
              <a:lnSpc>
                <a:spcPts val="882"/>
              </a:lnSpc>
              <a:spcBef>
                <a:spcPts val="176"/>
              </a:spcBef>
            </a:pPr>
            <a:r>
              <a:rPr sz="1000" spc="-4" dirty="0">
                <a:solidFill>
                  <a:srgbClr val="FFFFFF"/>
                </a:solidFill>
                <a:latin typeface="Calibri"/>
                <a:cs typeface="Calibri"/>
              </a:rPr>
              <a:t>C</a:t>
            </a:r>
            <a:r>
              <a:rPr sz="1000" dirty="0">
                <a:solidFill>
                  <a:srgbClr val="FFFFFF"/>
                </a:solidFill>
                <a:latin typeface="Calibri"/>
                <a:cs typeface="Calibri"/>
              </a:rPr>
              <a:t>OM</a:t>
            </a:r>
            <a:r>
              <a:rPr sz="1000" spc="-4" dirty="0">
                <a:solidFill>
                  <a:srgbClr val="FFFFFF"/>
                </a:solidFill>
                <a:latin typeface="Calibri"/>
                <a:cs typeface="Calibri"/>
              </a:rPr>
              <a:t>M</a:t>
            </a:r>
            <a:r>
              <a:rPr sz="1000" dirty="0">
                <a:solidFill>
                  <a:srgbClr val="FFFFFF"/>
                </a:solidFill>
                <a:latin typeface="Calibri"/>
                <a:cs typeface="Calibri"/>
              </a:rPr>
              <a:t>U</a:t>
            </a:r>
            <a:r>
              <a:rPr sz="1000" spc="-9" dirty="0">
                <a:solidFill>
                  <a:srgbClr val="FFFFFF"/>
                </a:solidFill>
                <a:latin typeface="Calibri"/>
                <a:cs typeface="Calibri"/>
              </a:rPr>
              <a:t>N</a:t>
            </a:r>
            <a:r>
              <a:rPr sz="1000" dirty="0">
                <a:solidFill>
                  <a:srgbClr val="FFFFFF"/>
                </a:solidFill>
                <a:latin typeface="Calibri"/>
                <a:cs typeface="Calibri"/>
              </a:rPr>
              <a:t>ITY  </a:t>
            </a:r>
            <a:r>
              <a:rPr sz="1000" spc="-4" dirty="0">
                <a:solidFill>
                  <a:srgbClr val="FFFFFF"/>
                </a:solidFill>
                <a:latin typeface="Calibri"/>
                <a:cs typeface="Calibri"/>
              </a:rPr>
              <a:t>RESOURCES</a:t>
            </a:r>
            <a:endParaRPr sz="1000" dirty="0">
              <a:latin typeface="Calibri"/>
              <a:cs typeface="Calibri"/>
            </a:endParaRPr>
          </a:p>
        </p:txBody>
      </p:sp>
      <p:sp>
        <p:nvSpPr>
          <p:cNvPr id="93" name="object 93"/>
          <p:cNvSpPr/>
          <p:nvPr/>
        </p:nvSpPr>
        <p:spPr>
          <a:xfrm>
            <a:off x="5887256" y="5703220"/>
            <a:ext cx="942568" cy="560522"/>
          </a:xfrm>
          <a:custGeom>
            <a:avLst/>
            <a:gdLst/>
            <a:ahLst/>
            <a:cxnLst/>
            <a:rect l="l" t="t" r="r" b="b"/>
            <a:pathLst>
              <a:path w="868679" h="521334">
                <a:moveTo>
                  <a:pt x="0" y="52120"/>
                </a:moveTo>
                <a:lnTo>
                  <a:pt x="4081" y="31830"/>
                </a:lnTo>
                <a:lnTo>
                  <a:pt x="15224" y="15263"/>
                </a:lnTo>
                <a:lnTo>
                  <a:pt x="31771" y="4095"/>
                </a:lnTo>
                <a:lnTo>
                  <a:pt x="52070" y="0"/>
                </a:lnTo>
                <a:lnTo>
                  <a:pt x="816483" y="0"/>
                </a:lnTo>
                <a:lnTo>
                  <a:pt x="836801" y="4095"/>
                </a:lnTo>
                <a:lnTo>
                  <a:pt x="853392" y="15263"/>
                </a:lnTo>
                <a:lnTo>
                  <a:pt x="864578" y="31830"/>
                </a:lnTo>
                <a:lnTo>
                  <a:pt x="868679" y="52120"/>
                </a:lnTo>
                <a:lnTo>
                  <a:pt x="868679" y="469087"/>
                </a:lnTo>
                <a:lnTo>
                  <a:pt x="864578" y="489371"/>
                </a:lnTo>
                <a:lnTo>
                  <a:pt x="853392" y="505939"/>
                </a:lnTo>
                <a:lnTo>
                  <a:pt x="836801" y="517111"/>
                </a:lnTo>
                <a:lnTo>
                  <a:pt x="816483" y="521208"/>
                </a:lnTo>
                <a:lnTo>
                  <a:pt x="52070" y="521208"/>
                </a:lnTo>
                <a:lnTo>
                  <a:pt x="31771" y="517111"/>
                </a:lnTo>
                <a:lnTo>
                  <a:pt x="15224" y="505939"/>
                </a:lnTo>
                <a:lnTo>
                  <a:pt x="4081" y="489371"/>
                </a:lnTo>
                <a:lnTo>
                  <a:pt x="0" y="469087"/>
                </a:lnTo>
                <a:lnTo>
                  <a:pt x="0" y="52120"/>
                </a:lnTo>
                <a:close/>
              </a:path>
            </a:pathLst>
          </a:custGeom>
          <a:solidFill>
            <a:schemeClr val="accent1">
              <a:lumMod val="75000"/>
            </a:schemeClr>
          </a:solidFill>
          <a:ln w="12700">
            <a:solidFill>
              <a:srgbClr val="FFFFFF"/>
            </a:solidFill>
          </a:ln>
        </p:spPr>
        <p:txBody>
          <a:bodyPr wrap="square" lIns="0" tIns="0" rIns="0" bIns="0" rtlCol="0"/>
          <a:lstStyle/>
          <a:p>
            <a:endParaRPr sz="1588"/>
          </a:p>
        </p:txBody>
      </p:sp>
      <p:sp>
        <p:nvSpPr>
          <p:cNvPr id="94" name="object 94"/>
          <p:cNvSpPr txBox="1"/>
          <p:nvPr/>
        </p:nvSpPr>
        <p:spPr>
          <a:xfrm>
            <a:off x="5915615" y="5837761"/>
            <a:ext cx="927981" cy="304653"/>
          </a:xfrm>
          <a:prstGeom prst="rect">
            <a:avLst/>
          </a:prstGeom>
        </p:spPr>
        <p:txBody>
          <a:bodyPr vert="horz" wrap="square" lIns="0" tIns="21291" rIns="0" bIns="0" rtlCol="0">
            <a:spAutoFit/>
          </a:bodyPr>
          <a:lstStyle/>
          <a:p>
            <a:pPr marL="11206" marR="4483" indent="7845" algn="ctr">
              <a:lnSpc>
                <a:spcPct val="91700"/>
              </a:lnSpc>
              <a:spcBef>
                <a:spcPts val="168"/>
              </a:spcBef>
            </a:pPr>
            <a:r>
              <a:rPr sz="1000" spc="-9" dirty="0">
                <a:solidFill>
                  <a:srgbClr val="FFFFFF"/>
                </a:solidFill>
                <a:latin typeface="Calibri"/>
                <a:cs typeface="Calibri"/>
              </a:rPr>
              <a:t>S</a:t>
            </a:r>
            <a:r>
              <a:rPr sz="1000" dirty="0">
                <a:solidFill>
                  <a:srgbClr val="FFFFFF"/>
                </a:solidFill>
                <a:latin typeface="Calibri"/>
                <a:cs typeface="Calibri"/>
              </a:rPr>
              <a:t>PE</a:t>
            </a:r>
            <a:r>
              <a:rPr sz="1000" spc="-4" dirty="0">
                <a:solidFill>
                  <a:srgbClr val="FFFFFF"/>
                </a:solidFill>
                <a:latin typeface="Calibri"/>
                <a:cs typeface="Calibri"/>
              </a:rPr>
              <a:t>CIA</a:t>
            </a:r>
            <a:r>
              <a:rPr sz="1000" dirty="0">
                <a:solidFill>
                  <a:srgbClr val="FFFFFF"/>
                </a:solidFill>
                <a:latin typeface="Calibri"/>
                <a:cs typeface="Calibri"/>
              </a:rPr>
              <a:t>L  VICTIMS  </a:t>
            </a:r>
            <a:r>
              <a:rPr sz="1000" spc="-4" dirty="0">
                <a:solidFill>
                  <a:srgbClr val="FFFFFF"/>
                </a:solidFill>
                <a:latin typeface="Calibri"/>
                <a:cs typeface="Calibri"/>
              </a:rPr>
              <a:t>COUSEL</a:t>
            </a:r>
            <a:endParaRPr sz="1000" dirty="0">
              <a:latin typeface="Calibri"/>
              <a:cs typeface="Calibri"/>
            </a:endParaRPr>
          </a:p>
        </p:txBody>
      </p:sp>
      <p:sp>
        <p:nvSpPr>
          <p:cNvPr id="96" name="object 96"/>
          <p:cNvSpPr/>
          <p:nvPr/>
        </p:nvSpPr>
        <p:spPr>
          <a:xfrm>
            <a:off x="6851146" y="5711222"/>
            <a:ext cx="947813" cy="555251"/>
          </a:xfrm>
          <a:custGeom>
            <a:avLst/>
            <a:gdLst/>
            <a:ahLst/>
            <a:cxnLst/>
            <a:rect l="l" t="t" r="r" b="b"/>
            <a:pathLst>
              <a:path w="868679" h="521334">
                <a:moveTo>
                  <a:pt x="816609" y="0"/>
                </a:moveTo>
                <a:lnTo>
                  <a:pt x="52196" y="0"/>
                </a:lnTo>
                <a:lnTo>
                  <a:pt x="31878" y="4096"/>
                </a:lnTo>
                <a:lnTo>
                  <a:pt x="15287" y="15268"/>
                </a:lnTo>
                <a:lnTo>
                  <a:pt x="4101" y="31836"/>
                </a:lnTo>
                <a:lnTo>
                  <a:pt x="0" y="52120"/>
                </a:lnTo>
                <a:lnTo>
                  <a:pt x="0" y="469087"/>
                </a:lnTo>
                <a:lnTo>
                  <a:pt x="4101" y="489377"/>
                </a:lnTo>
                <a:lnTo>
                  <a:pt x="15287" y="505944"/>
                </a:lnTo>
                <a:lnTo>
                  <a:pt x="31878" y="517112"/>
                </a:lnTo>
                <a:lnTo>
                  <a:pt x="52196" y="521208"/>
                </a:lnTo>
                <a:lnTo>
                  <a:pt x="816609" y="521208"/>
                </a:lnTo>
                <a:lnTo>
                  <a:pt x="836854" y="517112"/>
                </a:lnTo>
                <a:lnTo>
                  <a:pt x="853408" y="505944"/>
                </a:lnTo>
                <a:lnTo>
                  <a:pt x="864580" y="489377"/>
                </a:lnTo>
                <a:lnTo>
                  <a:pt x="868679" y="469087"/>
                </a:lnTo>
                <a:lnTo>
                  <a:pt x="868679" y="52120"/>
                </a:lnTo>
                <a:lnTo>
                  <a:pt x="864580" y="31836"/>
                </a:lnTo>
                <a:lnTo>
                  <a:pt x="853408" y="15268"/>
                </a:lnTo>
                <a:lnTo>
                  <a:pt x="836854" y="4096"/>
                </a:lnTo>
                <a:lnTo>
                  <a:pt x="816609" y="0"/>
                </a:lnTo>
                <a:close/>
              </a:path>
            </a:pathLst>
          </a:custGeom>
          <a:solidFill>
            <a:schemeClr val="accent1">
              <a:lumMod val="75000"/>
            </a:schemeClr>
          </a:solidFill>
        </p:spPr>
        <p:txBody>
          <a:bodyPr wrap="square" lIns="0" tIns="0" rIns="0" bIns="0" rtlCol="0"/>
          <a:lstStyle/>
          <a:p>
            <a:endParaRPr sz="1588"/>
          </a:p>
        </p:txBody>
      </p:sp>
      <p:sp>
        <p:nvSpPr>
          <p:cNvPr id="98" name="object 98"/>
          <p:cNvSpPr txBox="1"/>
          <p:nvPr/>
        </p:nvSpPr>
        <p:spPr>
          <a:xfrm>
            <a:off x="6948130" y="5910016"/>
            <a:ext cx="736403" cy="165204"/>
          </a:xfrm>
          <a:prstGeom prst="rect">
            <a:avLst/>
          </a:prstGeom>
        </p:spPr>
        <p:txBody>
          <a:bodyPr vert="horz" wrap="square" lIns="0" tIns="11206" rIns="0" bIns="0" rtlCol="0">
            <a:spAutoFit/>
          </a:bodyPr>
          <a:lstStyle/>
          <a:p>
            <a:pPr marL="11206">
              <a:spcBef>
                <a:spcPts val="88"/>
              </a:spcBef>
            </a:pPr>
            <a:r>
              <a:rPr sz="1000" spc="-4" dirty="0">
                <a:solidFill>
                  <a:srgbClr val="FFFFFF"/>
                </a:solidFill>
                <a:latin typeface="Calibri"/>
                <a:cs typeface="Calibri"/>
              </a:rPr>
              <a:t>CHAPLIAN</a:t>
            </a:r>
            <a:endParaRPr sz="1000" dirty="0">
              <a:latin typeface="Calibri"/>
              <a:cs typeface="Calibri"/>
            </a:endParaRPr>
          </a:p>
        </p:txBody>
      </p:sp>
      <p:sp>
        <p:nvSpPr>
          <p:cNvPr id="99" name="object 99"/>
          <p:cNvSpPr/>
          <p:nvPr/>
        </p:nvSpPr>
        <p:spPr>
          <a:xfrm>
            <a:off x="2576293" y="5520469"/>
            <a:ext cx="282355" cy="161671"/>
          </a:xfrm>
          <a:custGeom>
            <a:avLst/>
            <a:gdLst/>
            <a:ahLst/>
            <a:cxnLst/>
            <a:rect l="l" t="t" r="r" b="b"/>
            <a:pathLst>
              <a:path w="333375" h="206375">
                <a:moveTo>
                  <a:pt x="333375" y="0"/>
                </a:moveTo>
                <a:lnTo>
                  <a:pt x="0" y="0"/>
                </a:lnTo>
                <a:lnTo>
                  <a:pt x="166687" y="205752"/>
                </a:lnTo>
                <a:lnTo>
                  <a:pt x="333375" y="0"/>
                </a:lnTo>
                <a:close/>
              </a:path>
            </a:pathLst>
          </a:custGeom>
          <a:solidFill>
            <a:srgbClr val="33CCCC"/>
          </a:solidFill>
        </p:spPr>
        <p:txBody>
          <a:bodyPr wrap="square" lIns="0" tIns="0" rIns="0" bIns="0" rtlCol="0"/>
          <a:lstStyle/>
          <a:p>
            <a:endParaRPr sz="1588"/>
          </a:p>
        </p:txBody>
      </p:sp>
      <p:sp>
        <p:nvSpPr>
          <p:cNvPr id="101" name="object 101"/>
          <p:cNvSpPr/>
          <p:nvPr/>
        </p:nvSpPr>
        <p:spPr>
          <a:xfrm>
            <a:off x="3481457" y="5518028"/>
            <a:ext cx="242620" cy="128867"/>
          </a:xfrm>
          <a:custGeom>
            <a:avLst/>
            <a:gdLst/>
            <a:ahLst/>
            <a:cxnLst/>
            <a:rect l="l" t="t" r="r" b="b"/>
            <a:pathLst>
              <a:path w="333375" h="206375">
                <a:moveTo>
                  <a:pt x="333375" y="0"/>
                </a:moveTo>
                <a:lnTo>
                  <a:pt x="0" y="0"/>
                </a:lnTo>
                <a:lnTo>
                  <a:pt x="166624" y="205752"/>
                </a:lnTo>
                <a:lnTo>
                  <a:pt x="333375" y="0"/>
                </a:lnTo>
                <a:close/>
              </a:path>
            </a:pathLst>
          </a:custGeom>
          <a:solidFill>
            <a:srgbClr val="33CCCC"/>
          </a:solidFill>
        </p:spPr>
        <p:txBody>
          <a:bodyPr wrap="square" lIns="0" tIns="0" rIns="0" bIns="0" rtlCol="0"/>
          <a:lstStyle/>
          <a:p>
            <a:endParaRPr sz="1588"/>
          </a:p>
        </p:txBody>
      </p:sp>
      <p:sp>
        <p:nvSpPr>
          <p:cNvPr id="103" name="object 103"/>
          <p:cNvSpPr/>
          <p:nvPr/>
        </p:nvSpPr>
        <p:spPr>
          <a:xfrm>
            <a:off x="7108892" y="5517682"/>
            <a:ext cx="265152" cy="161112"/>
          </a:xfrm>
          <a:custGeom>
            <a:avLst/>
            <a:gdLst/>
            <a:ahLst/>
            <a:cxnLst/>
            <a:rect l="l" t="t" r="r" b="b"/>
            <a:pathLst>
              <a:path w="333375" h="206375">
                <a:moveTo>
                  <a:pt x="333375" y="0"/>
                </a:moveTo>
                <a:lnTo>
                  <a:pt x="0" y="0"/>
                </a:lnTo>
                <a:lnTo>
                  <a:pt x="166624" y="205765"/>
                </a:lnTo>
                <a:lnTo>
                  <a:pt x="333375" y="0"/>
                </a:lnTo>
                <a:close/>
              </a:path>
            </a:pathLst>
          </a:custGeom>
          <a:solidFill>
            <a:srgbClr val="33CCCC"/>
          </a:solidFill>
        </p:spPr>
        <p:txBody>
          <a:bodyPr wrap="square" lIns="0" tIns="0" rIns="0" bIns="0" rtlCol="0"/>
          <a:lstStyle/>
          <a:p>
            <a:endParaRPr sz="1588"/>
          </a:p>
        </p:txBody>
      </p:sp>
      <p:sp>
        <p:nvSpPr>
          <p:cNvPr id="105" name="object 105"/>
          <p:cNvSpPr/>
          <p:nvPr/>
        </p:nvSpPr>
        <p:spPr>
          <a:xfrm>
            <a:off x="6160534" y="5527394"/>
            <a:ext cx="263125" cy="175826"/>
          </a:xfrm>
          <a:custGeom>
            <a:avLst/>
            <a:gdLst/>
            <a:ahLst/>
            <a:cxnLst/>
            <a:rect l="l" t="t" r="r" b="b"/>
            <a:pathLst>
              <a:path w="333375" h="206375">
                <a:moveTo>
                  <a:pt x="333375" y="0"/>
                </a:moveTo>
                <a:lnTo>
                  <a:pt x="0" y="0"/>
                </a:lnTo>
                <a:lnTo>
                  <a:pt x="166750" y="205752"/>
                </a:lnTo>
                <a:lnTo>
                  <a:pt x="333375" y="0"/>
                </a:lnTo>
                <a:close/>
              </a:path>
            </a:pathLst>
          </a:custGeom>
          <a:solidFill>
            <a:srgbClr val="33CCCC"/>
          </a:solidFill>
        </p:spPr>
        <p:txBody>
          <a:bodyPr wrap="square" lIns="0" tIns="0" rIns="0" bIns="0" rtlCol="0"/>
          <a:lstStyle/>
          <a:p>
            <a:endParaRPr sz="1588"/>
          </a:p>
        </p:txBody>
      </p:sp>
      <p:sp>
        <p:nvSpPr>
          <p:cNvPr id="107" name="object 107"/>
          <p:cNvSpPr/>
          <p:nvPr/>
        </p:nvSpPr>
        <p:spPr>
          <a:xfrm>
            <a:off x="4387628" y="5519616"/>
            <a:ext cx="227050" cy="153408"/>
          </a:xfrm>
          <a:custGeom>
            <a:avLst/>
            <a:gdLst/>
            <a:ahLst/>
            <a:cxnLst/>
            <a:rect l="l" t="t" r="r" b="b"/>
            <a:pathLst>
              <a:path w="333375" h="206375">
                <a:moveTo>
                  <a:pt x="333375" y="0"/>
                </a:moveTo>
                <a:lnTo>
                  <a:pt x="0" y="0"/>
                </a:lnTo>
                <a:lnTo>
                  <a:pt x="166624" y="205752"/>
                </a:lnTo>
                <a:lnTo>
                  <a:pt x="333375" y="0"/>
                </a:lnTo>
                <a:close/>
              </a:path>
            </a:pathLst>
          </a:custGeom>
          <a:solidFill>
            <a:srgbClr val="33CCCC"/>
          </a:solidFill>
        </p:spPr>
        <p:txBody>
          <a:bodyPr wrap="square" lIns="0" tIns="0" rIns="0" bIns="0" rtlCol="0"/>
          <a:lstStyle/>
          <a:p>
            <a:endParaRPr sz="1588"/>
          </a:p>
        </p:txBody>
      </p:sp>
      <p:sp>
        <p:nvSpPr>
          <p:cNvPr id="109" name="object 109"/>
          <p:cNvSpPr/>
          <p:nvPr/>
        </p:nvSpPr>
        <p:spPr>
          <a:xfrm>
            <a:off x="5301653" y="5510652"/>
            <a:ext cx="223746" cy="169123"/>
          </a:xfrm>
          <a:custGeom>
            <a:avLst/>
            <a:gdLst/>
            <a:ahLst/>
            <a:cxnLst/>
            <a:rect l="l" t="t" r="r" b="b"/>
            <a:pathLst>
              <a:path w="333375" h="206375">
                <a:moveTo>
                  <a:pt x="333375" y="0"/>
                </a:moveTo>
                <a:lnTo>
                  <a:pt x="0" y="0"/>
                </a:lnTo>
                <a:lnTo>
                  <a:pt x="166624" y="205752"/>
                </a:lnTo>
                <a:lnTo>
                  <a:pt x="333375" y="0"/>
                </a:lnTo>
                <a:close/>
              </a:path>
            </a:pathLst>
          </a:custGeom>
          <a:solidFill>
            <a:srgbClr val="33CCCC"/>
          </a:solidFill>
        </p:spPr>
        <p:txBody>
          <a:bodyPr wrap="square" lIns="0" tIns="0" rIns="0" bIns="0" rtlCol="0"/>
          <a:lstStyle/>
          <a:p>
            <a:endParaRPr sz="1588"/>
          </a:p>
        </p:txBody>
      </p:sp>
      <p:sp>
        <p:nvSpPr>
          <p:cNvPr id="119" name="object 119"/>
          <p:cNvSpPr txBox="1"/>
          <p:nvPr/>
        </p:nvSpPr>
        <p:spPr>
          <a:xfrm>
            <a:off x="9248958" y="3051506"/>
            <a:ext cx="1419486" cy="204317"/>
          </a:xfrm>
          <a:prstGeom prst="rect">
            <a:avLst/>
          </a:prstGeom>
        </p:spPr>
        <p:txBody>
          <a:bodyPr vert="horz" wrap="square" lIns="0" tIns="11206" rIns="0" bIns="0" rtlCol="0">
            <a:spAutoFit/>
          </a:bodyPr>
          <a:lstStyle/>
          <a:p>
            <a:pPr marL="11206" marR="4483" indent="18491">
              <a:lnSpc>
                <a:spcPct val="110000"/>
              </a:lnSpc>
              <a:spcBef>
                <a:spcPts val="88"/>
              </a:spcBef>
            </a:pPr>
            <a:r>
              <a:rPr sz="1200" b="1" i="1" spc="-4" dirty="0">
                <a:latin typeface="Calibri"/>
                <a:cs typeface="Calibri"/>
              </a:rPr>
              <a:t>Available  Re</a:t>
            </a:r>
            <a:r>
              <a:rPr sz="1200" b="1" i="1" spc="-9" dirty="0">
                <a:latin typeface="Calibri"/>
                <a:cs typeface="Calibri"/>
              </a:rPr>
              <a:t>s</a:t>
            </a:r>
            <a:r>
              <a:rPr sz="1200" b="1" i="1" spc="-4" dirty="0">
                <a:latin typeface="Calibri"/>
                <a:cs typeface="Calibri"/>
              </a:rPr>
              <a:t>ou</a:t>
            </a:r>
            <a:r>
              <a:rPr sz="1200" b="1" i="1" spc="-13" dirty="0">
                <a:latin typeface="Calibri"/>
                <a:cs typeface="Calibri"/>
              </a:rPr>
              <a:t>r</a:t>
            </a:r>
            <a:r>
              <a:rPr sz="1200" b="1" i="1" spc="-4" dirty="0">
                <a:latin typeface="Calibri"/>
                <a:cs typeface="Calibri"/>
              </a:rPr>
              <a:t>ces</a:t>
            </a:r>
            <a:endParaRPr sz="1200" b="1" dirty="0">
              <a:latin typeface="Calibri"/>
              <a:cs typeface="Calibri"/>
            </a:endParaRPr>
          </a:p>
        </p:txBody>
      </p:sp>
      <p:sp>
        <p:nvSpPr>
          <p:cNvPr id="120" name="object 120"/>
          <p:cNvSpPr txBox="1"/>
          <p:nvPr/>
        </p:nvSpPr>
        <p:spPr>
          <a:xfrm>
            <a:off x="9364994" y="3341527"/>
            <a:ext cx="1087160" cy="1009779"/>
          </a:xfrm>
          <a:prstGeom prst="rect">
            <a:avLst/>
          </a:prstGeom>
        </p:spPr>
        <p:txBody>
          <a:bodyPr vert="horz" wrap="square" lIns="0" tIns="24653" rIns="0" bIns="0" rtlCol="0">
            <a:spAutoFit/>
          </a:bodyPr>
          <a:lstStyle/>
          <a:p>
            <a:pPr marL="11206">
              <a:spcBef>
                <a:spcPts val="194"/>
              </a:spcBef>
            </a:pPr>
            <a:r>
              <a:rPr sz="1000" u="sng" spc="-4" dirty="0">
                <a:uFill>
                  <a:solidFill>
                    <a:srgbClr val="000000"/>
                  </a:solidFill>
                </a:uFill>
                <a:latin typeface="Calibri"/>
                <a:cs typeface="Calibri"/>
              </a:rPr>
              <a:t>Medical</a:t>
            </a:r>
            <a:endParaRPr sz="1000" dirty="0">
              <a:latin typeface="Calibri"/>
              <a:cs typeface="Calibri"/>
            </a:endParaRPr>
          </a:p>
          <a:p>
            <a:pPr marL="11206" marR="4483">
              <a:lnSpc>
                <a:spcPct val="110000"/>
              </a:lnSpc>
            </a:pPr>
            <a:r>
              <a:rPr sz="1000" spc="-9" dirty="0">
                <a:latin typeface="Calibri"/>
                <a:cs typeface="Calibri"/>
              </a:rPr>
              <a:t>Care </a:t>
            </a:r>
            <a:r>
              <a:rPr sz="1000" spc="-4" dirty="0">
                <a:latin typeface="Calibri"/>
                <a:cs typeface="Calibri"/>
              </a:rPr>
              <a:t>&amp;</a:t>
            </a:r>
            <a:r>
              <a:rPr sz="1000" spc="-53" dirty="0">
                <a:latin typeface="Calibri"/>
                <a:cs typeface="Calibri"/>
              </a:rPr>
              <a:t> </a:t>
            </a:r>
            <a:r>
              <a:rPr sz="1000" spc="-4" dirty="0">
                <a:latin typeface="Calibri"/>
                <a:cs typeface="Calibri"/>
              </a:rPr>
              <a:t>Treatment  </a:t>
            </a:r>
            <a:r>
              <a:rPr sz="1000" spc="-9" dirty="0">
                <a:latin typeface="Calibri"/>
                <a:cs typeface="Calibri"/>
              </a:rPr>
              <a:t>SAFE</a:t>
            </a:r>
            <a:endParaRPr sz="1000" dirty="0">
              <a:latin typeface="Calibri"/>
              <a:cs typeface="Calibri"/>
            </a:endParaRPr>
          </a:p>
          <a:p>
            <a:pPr>
              <a:spcBef>
                <a:spcPts val="35"/>
              </a:spcBef>
            </a:pPr>
            <a:endParaRPr sz="1000" dirty="0">
              <a:latin typeface="Times New Roman"/>
              <a:cs typeface="Times New Roman"/>
            </a:endParaRPr>
          </a:p>
          <a:p>
            <a:pPr marL="11206" marR="166977">
              <a:lnSpc>
                <a:spcPct val="110000"/>
              </a:lnSpc>
            </a:pPr>
            <a:r>
              <a:rPr sz="1000" u="sng" spc="-4" dirty="0">
                <a:latin typeface="Calibri"/>
                <a:cs typeface="Calibri"/>
              </a:rPr>
              <a:t>Mental</a:t>
            </a:r>
            <a:r>
              <a:rPr sz="1000" u="sng" spc="-57" dirty="0">
                <a:latin typeface="Calibri"/>
                <a:cs typeface="Calibri"/>
              </a:rPr>
              <a:t> </a:t>
            </a:r>
            <a:r>
              <a:rPr sz="1000" u="sng" spc="-4" dirty="0">
                <a:latin typeface="Calibri"/>
                <a:cs typeface="Calibri"/>
              </a:rPr>
              <a:t>Health  </a:t>
            </a:r>
            <a:r>
              <a:rPr sz="1000" spc="-4" dirty="0">
                <a:latin typeface="Calibri"/>
                <a:cs typeface="Calibri"/>
              </a:rPr>
              <a:t>Counseling</a:t>
            </a:r>
            <a:endParaRPr sz="1000" dirty="0">
              <a:latin typeface="Calibri"/>
              <a:cs typeface="Calibri"/>
            </a:endParaRPr>
          </a:p>
        </p:txBody>
      </p:sp>
      <p:sp>
        <p:nvSpPr>
          <p:cNvPr id="121" name="object 121"/>
          <p:cNvSpPr txBox="1"/>
          <p:nvPr/>
        </p:nvSpPr>
        <p:spPr>
          <a:xfrm>
            <a:off x="9365964" y="4475800"/>
            <a:ext cx="795487" cy="346792"/>
          </a:xfrm>
          <a:prstGeom prst="rect">
            <a:avLst/>
          </a:prstGeom>
        </p:spPr>
        <p:txBody>
          <a:bodyPr vert="horz" wrap="square" lIns="0" tIns="11206" rIns="0" bIns="0" rtlCol="0">
            <a:spAutoFit/>
          </a:bodyPr>
          <a:lstStyle/>
          <a:p>
            <a:pPr marL="11206" marR="4483">
              <a:lnSpc>
                <a:spcPct val="109000"/>
              </a:lnSpc>
              <a:spcBef>
                <a:spcPts val="88"/>
              </a:spcBef>
            </a:pPr>
            <a:r>
              <a:rPr sz="1000" u="sng" spc="-4" dirty="0">
                <a:uFill>
                  <a:solidFill>
                    <a:srgbClr val="000000"/>
                  </a:solidFill>
                </a:uFill>
                <a:latin typeface="Calibri"/>
                <a:cs typeface="Calibri"/>
              </a:rPr>
              <a:t>Spiritual </a:t>
            </a:r>
            <a:r>
              <a:rPr sz="1000" spc="-4" dirty="0">
                <a:latin typeface="Calibri"/>
                <a:cs typeface="Calibri"/>
              </a:rPr>
              <a:t> </a:t>
            </a:r>
            <a:r>
              <a:rPr sz="1000" spc="-9" dirty="0">
                <a:latin typeface="Calibri"/>
                <a:cs typeface="Calibri"/>
              </a:rPr>
              <a:t>Ch</a:t>
            </a:r>
            <a:r>
              <a:rPr sz="1000" spc="-4" dirty="0">
                <a:latin typeface="Calibri"/>
                <a:cs typeface="Calibri"/>
              </a:rPr>
              <a:t>aplain</a:t>
            </a:r>
            <a:endParaRPr sz="1000" dirty="0">
              <a:latin typeface="Calibri"/>
              <a:cs typeface="Calibri"/>
            </a:endParaRPr>
          </a:p>
        </p:txBody>
      </p:sp>
      <p:sp>
        <p:nvSpPr>
          <p:cNvPr id="122" name="object 122"/>
          <p:cNvSpPr txBox="1"/>
          <p:nvPr/>
        </p:nvSpPr>
        <p:spPr>
          <a:xfrm>
            <a:off x="9363155" y="4915901"/>
            <a:ext cx="718857" cy="1194445"/>
          </a:xfrm>
          <a:prstGeom prst="rect">
            <a:avLst/>
          </a:prstGeom>
        </p:spPr>
        <p:txBody>
          <a:bodyPr vert="horz" wrap="square" lIns="0" tIns="24653" rIns="0" bIns="0" rtlCol="0">
            <a:spAutoFit/>
          </a:bodyPr>
          <a:lstStyle/>
          <a:p>
            <a:pPr marL="11206">
              <a:spcBef>
                <a:spcPts val="194"/>
              </a:spcBef>
            </a:pPr>
            <a:r>
              <a:rPr sz="882" u="sng" spc="-4" dirty="0">
                <a:uFill>
                  <a:solidFill>
                    <a:srgbClr val="000000"/>
                  </a:solidFill>
                </a:uFill>
                <a:latin typeface="Calibri"/>
                <a:cs typeface="Calibri"/>
              </a:rPr>
              <a:t>L</a:t>
            </a:r>
            <a:r>
              <a:rPr sz="1000" u="sng" spc="-4" dirty="0">
                <a:uFill>
                  <a:solidFill>
                    <a:srgbClr val="000000"/>
                  </a:solidFill>
                </a:uFill>
                <a:latin typeface="Calibri"/>
                <a:cs typeface="Calibri"/>
              </a:rPr>
              <a:t>egal</a:t>
            </a:r>
            <a:endParaRPr sz="1000" dirty="0">
              <a:latin typeface="Calibri"/>
              <a:cs typeface="Calibri"/>
            </a:endParaRPr>
          </a:p>
          <a:p>
            <a:pPr marL="11206" marR="4483">
              <a:lnSpc>
                <a:spcPct val="109700"/>
              </a:lnSpc>
              <a:spcBef>
                <a:spcPts val="4"/>
              </a:spcBef>
            </a:pPr>
            <a:r>
              <a:rPr sz="1000" spc="-4" dirty="0">
                <a:latin typeface="Calibri"/>
                <a:cs typeface="Calibri"/>
              </a:rPr>
              <a:t>Victim Witness  Liaison  Attorney</a:t>
            </a:r>
            <a:r>
              <a:rPr sz="1000" spc="-40" dirty="0">
                <a:latin typeface="Calibri"/>
                <a:cs typeface="Calibri"/>
              </a:rPr>
              <a:t> </a:t>
            </a:r>
            <a:r>
              <a:rPr sz="1000" spc="-9" dirty="0">
                <a:latin typeface="Calibri"/>
                <a:cs typeface="Calibri"/>
              </a:rPr>
              <a:t>(Legal  </a:t>
            </a:r>
            <a:r>
              <a:rPr sz="1000" spc="-4" dirty="0">
                <a:latin typeface="Calibri"/>
                <a:cs typeface="Calibri"/>
              </a:rPr>
              <a:t>Assistance)</a:t>
            </a:r>
            <a:endParaRPr sz="1000" dirty="0">
              <a:latin typeface="Calibri"/>
              <a:cs typeface="Calibri"/>
            </a:endParaRPr>
          </a:p>
        </p:txBody>
      </p:sp>
      <p:sp>
        <p:nvSpPr>
          <p:cNvPr id="127" name="TextBox 126"/>
          <p:cNvSpPr txBox="1"/>
          <p:nvPr/>
        </p:nvSpPr>
        <p:spPr>
          <a:xfrm>
            <a:off x="206972" y="1642146"/>
            <a:ext cx="3221869" cy="246221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hangingPunct="0"/>
            <a:r>
              <a:rPr kumimoji="0" lang="en-US" sz="1400" b="1" i="0" u="none" strike="noStrike" cap="none" spc="0" normalizeH="0" baseline="0" dirty="0" smtClean="0">
                <a:ln>
                  <a:noFill/>
                </a:ln>
                <a:solidFill>
                  <a:schemeClr val="accent1">
                    <a:lumMod val="50000"/>
                  </a:schemeClr>
                </a:solidFill>
                <a:effectLst/>
                <a:uFillTx/>
                <a:latin typeface="Arial"/>
                <a:ea typeface="Arial"/>
                <a:cs typeface="Arial"/>
                <a:sym typeface="Arial"/>
              </a:rPr>
              <a:t>SHARP Program Manager: </a:t>
            </a:r>
          </a:p>
          <a:p>
            <a:pPr hangingPunct="0"/>
            <a:r>
              <a:rPr kumimoji="0" lang="en-US" sz="1400" b="1" i="0" u="none" strike="noStrike" cap="none" spc="0" normalizeH="0" dirty="0" smtClean="0">
                <a:ln>
                  <a:noFill/>
                </a:ln>
                <a:solidFill>
                  <a:schemeClr val="accent1">
                    <a:lumMod val="50000"/>
                  </a:schemeClr>
                </a:solidFill>
                <a:effectLst/>
                <a:uFillTx/>
                <a:latin typeface="Arial"/>
                <a:ea typeface="Arial"/>
                <a:cs typeface="Arial"/>
                <a:sym typeface="Arial"/>
              </a:rPr>
              <a:t>Ms. Jennifer Blatter (</a:t>
            </a:r>
            <a:r>
              <a:rPr lang="en-US" sz="1400" b="1" dirty="0" smtClean="0">
                <a:solidFill>
                  <a:schemeClr val="accent1">
                    <a:lumMod val="50000"/>
                  </a:schemeClr>
                </a:solidFill>
                <a:latin typeface="Arial"/>
                <a:ea typeface="Arial"/>
                <a:cs typeface="Arial"/>
                <a:sym typeface="Arial"/>
              </a:rPr>
              <a:t>256)-</a:t>
            </a:r>
            <a:r>
              <a:rPr lang="en-US" sz="1400" b="1" dirty="0">
                <a:solidFill>
                  <a:schemeClr val="accent1">
                    <a:lumMod val="50000"/>
                  </a:schemeClr>
                </a:solidFill>
                <a:latin typeface="Arial"/>
                <a:ea typeface="Arial"/>
                <a:cs typeface="Arial"/>
                <a:sym typeface="Arial"/>
              </a:rPr>
              <a:t>955-1657</a:t>
            </a:r>
            <a:endParaRPr kumimoji="0" lang="en-US" sz="1400" b="1" i="0" u="none" strike="noStrike" cap="none" spc="0" normalizeH="0" dirty="0" smtClean="0">
              <a:ln>
                <a:noFill/>
              </a:ln>
              <a:solidFill>
                <a:schemeClr val="accent1">
                  <a:lumMod val="50000"/>
                </a:schemeClr>
              </a:solidFill>
              <a:effectLst/>
              <a:uFillTx/>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endParaRPr lang="en-US" sz="1400" b="1" baseline="0" dirty="0">
              <a:solidFill>
                <a:schemeClr val="accent1">
                  <a:lumMod val="50000"/>
                </a:schemeClr>
              </a:solidFill>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r>
              <a:rPr kumimoji="0" lang="en-US" sz="1400" b="1" i="0" u="none" strike="noStrike" cap="none" spc="0" normalizeH="0" dirty="0" smtClean="0">
                <a:ln>
                  <a:noFill/>
                </a:ln>
                <a:solidFill>
                  <a:schemeClr val="accent1">
                    <a:lumMod val="50000"/>
                  </a:schemeClr>
                </a:solidFill>
                <a:effectLst/>
                <a:uFillTx/>
                <a:latin typeface="Arial"/>
                <a:ea typeface="Arial"/>
                <a:cs typeface="Arial"/>
                <a:sym typeface="Arial"/>
              </a:rPr>
              <a:t>Lead SARC: </a:t>
            </a:r>
          </a:p>
          <a:p>
            <a:pPr marL="0" marR="0" indent="0" algn="l" defTabSz="914400" rtl="0" fontAlgn="auto" latinLnBrk="0" hangingPunct="0">
              <a:lnSpc>
                <a:spcPct val="100000"/>
              </a:lnSpc>
              <a:spcBef>
                <a:spcPts val="0"/>
              </a:spcBef>
              <a:spcAft>
                <a:spcPts val="0"/>
              </a:spcAft>
              <a:buClrTx/>
              <a:buSzTx/>
              <a:buFontTx/>
              <a:buNone/>
              <a:tabLst/>
            </a:pPr>
            <a:r>
              <a:rPr kumimoji="0" lang="en-US" sz="1400" b="1" i="0" u="none" strike="noStrike" cap="none" spc="0" normalizeH="0" dirty="0" smtClean="0">
                <a:ln>
                  <a:noFill/>
                </a:ln>
                <a:solidFill>
                  <a:schemeClr val="accent1">
                    <a:lumMod val="50000"/>
                  </a:schemeClr>
                </a:solidFill>
                <a:effectLst/>
                <a:uFillTx/>
                <a:latin typeface="Arial"/>
                <a:ea typeface="Arial"/>
                <a:cs typeface="Arial"/>
                <a:sym typeface="Arial"/>
              </a:rPr>
              <a:t>SFC Roxanne Nissen (719)-337-2959</a:t>
            </a:r>
          </a:p>
          <a:p>
            <a:pPr marL="0" marR="0" indent="0" algn="l" defTabSz="914400" rtl="0" fontAlgn="auto" latinLnBrk="0" hangingPunct="0">
              <a:lnSpc>
                <a:spcPct val="100000"/>
              </a:lnSpc>
              <a:spcBef>
                <a:spcPts val="0"/>
              </a:spcBef>
              <a:spcAft>
                <a:spcPts val="0"/>
              </a:spcAft>
              <a:buClrTx/>
              <a:buSzTx/>
              <a:buFontTx/>
              <a:buNone/>
              <a:tabLst/>
            </a:pPr>
            <a:endParaRPr lang="en-US" sz="1400" b="1" dirty="0">
              <a:solidFill>
                <a:schemeClr val="accent1">
                  <a:lumMod val="50000"/>
                </a:schemeClr>
              </a:solidFill>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r>
              <a:rPr kumimoji="0" lang="en-US" sz="1400" b="1" i="0" u="none" strike="noStrike" cap="none" spc="0" normalizeH="0" dirty="0" smtClean="0">
                <a:ln>
                  <a:noFill/>
                </a:ln>
                <a:solidFill>
                  <a:schemeClr val="accent1">
                    <a:lumMod val="50000"/>
                  </a:schemeClr>
                </a:solidFill>
                <a:effectLst/>
                <a:uFillTx/>
                <a:latin typeface="Arial"/>
                <a:ea typeface="Arial"/>
                <a:cs typeface="Arial"/>
                <a:sym typeface="Arial"/>
              </a:rPr>
              <a:t>Victim Advocate: </a:t>
            </a:r>
          </a:p>
          <a:p>
            <a:pPr marL="0" marR="0" indent="0" algn="l" defTabSz="914400" rtl="0" fontAlgn="auto" latinLnBrk="0" hangingPunct="0">
              <a:lnSpc>
                <a:spcPct val="100000"/>
              </a:lnSpc>
              <a:spcBef>
                <a:spcPts val="0"/>
              </a:spcBef>
              <a:spcAft>
                <a:spcPts val="0"/>
              </a:spcAft>
              <a:buClrTx/>
              <a:buSzTx/>
              <a:buFontTx/>
              <a:buNone/>
              <a:tabLst/>
            </a:pPr>
            <a:r>
              <a:rPr kumimoji="0" lang="en-US" sz="1400" b="1" i="0" u="none" strike="noStrike" cap="none" spc="0" normalizeH="0" dirty="0" smtClean="0">
                <a:ln>
                  <a:noFill/>
                </a:ln>
                <a:solidFill>
                  <a:schemeClr val="accent1">
                    <a:lumMod val="50000"/>
                  </a:schemeClr>
                </a:solidFill>
                <a:effectLst/>
                <a:uFillTx/>
                <a:latin typeface="Arial"/>
                <a:ea typeface="Arial"/>
                <a:cs typeface="Arial"/>
                <a:sym typeface="Arial"/>
              </a:rPr>
              <a:t>CW2 Wallace West (719)-554-8228</a:t>
            </a:r>
          </a:p>
          <a:p>
            <a:pPr marL="0" marR="0" indent="0" algn="l" defTabSz="914400" rtl="0" fontAlgn="auto" latinLnBrk="0" hangingPunct="0">
              <a:lnSpc>
                <a:spcPct val="100000"/>
              </a:lnSpc>
              <a:spcBef>
                <a:spcPts val="0"/>
              </a:spcBef>
              <a:spcAft>
                <a:spcPts val="0"/>
              </a:spcAft>
              <a:buClrTx/>
              <a:buSzTx/>
              <a:buFontTx/>
              <a:buNone/>
              <a:tabLst/>
            </a:pPr>
            <a:endParaRPr lang="en-US" sz="1400" b="1" baseline="0" dirty="0">
              <a:solidFill>
                <a:schemeClr val="accent1">
                  <a:lumMod val="50000"/>
                </a:schemeClr>
              </a:solidFill>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r>
              <a:rPr kumimoji="0" lang="en-US" sz="1400" b="1" i="0" u="none" strike="noStrike" cap="none" spc="0" normalizeH="0" dirty="0" smtClean="0">
                <a:ln>
                  <a:noFill/>
                </a:ln>
                <a:solidFill>
                  <a:schemeClr val="accent1">
                    <a:lumMod val="50000"/>
                  </a:schemeClr>
                </a:solidFill>
                <a:effectLst/>
                <a:uFillTx/>
                <a:latin typeface="Arial"/>
                <a:ea typeface="Arial"/>
                <a:cs typeface="Arial"/>
                <a:sym typeface="Arial"/>
              </a:rPr>
              <a:t>SHARP HOTLINE: (719)-338-9654 </a:t>
            </a:r>
          </a:p>
          <a:p>
            <a:pPr marL="0" marR="0" indent="0" algn="l" defTabSz="914400" rtl="0" fontAlgn="auto" latinLnBrk="0" hangingPunct="0">
              <a:lnSpc>
                <a:spcPct val="100000"/>
              </a:lnSpc>
              <a:spcBef>
                <a:spcPts val="0"/>
              </a:spcBef>
              <a:spcAft>
                <a:spcPts val="0"/>
              </a:spcAft>
              <a:buClrTx/>
              <a:buSzTx/>
              <a:buFontTx/>
              <a:buNone/>
              <a:tabLst/>
            </a:pPr>
            <a:r>
              <a:rPr kumimoji="0" lang="en-US" sz="1400" b="1" i="0" u="none" strike="noStrike" cap="none" spc="0" normalizeH="0" dirty="0" smtClean="0">
                <a:ln>
                  <a:noFill/>
                </a:ln>
                <a:solidFill>
                  <a:schemeClr val="accent1">
                    <a:lumMod val="50000"/>
                  </a:schemeClr>
                </a:solidFill>
                <a:effectLst/>
                <a:uFillTx/>
                <a:latin typeface="Arial"/>
                <a:ea typeface="Arial"/>
                <a:cs typeface="Arial"/>
                <a:sym typeface="Arial"/>
              </a:rPr>
              <a:t>(24 hours a day, 7 days a week)</a:t>
            </a:r>
            <a:endParaRPr kumimoji="0" lang="en-US" sz="1400" b="1" i="0" u="none" strike="noStrike" cap="none" spc="0" normalizeH="0" baseline="0" dirty="0">
              <a:ln>
                <a:noFill/>
              </a:ln>
              <a:solidFill>
                <a:schemeClr val="accent1">
                  <a:lumMod val="50000"/>
                </a:schemeClr>
              </a:solidFill>
              <a:effectLst/>
              <a:uFillTx/>
              <a:latin typeface="Arial"/>
              <a:ea typeface="Arial"/>
              <a:cs typeface="Arial"/>
              <a:sym typeface="Arial"/>
            </a:endParaRPr>
          </a:p>
        </p:txBody>
      </p:sp>
    </p:spTree>
    <p:extLst>
      <p:ext uri="{BB962C8B-B14F-4D97-AF65-F5344CB8AC3E}">
        <p14:creationId xmlns:p14="http://schemas.microsoft.com/office/powerpoint/2010/main" val="1940750102"/>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bject 27"/>
          <p:cNvSpPr/>
          <p:nvPr/>
        </p:nvSpPr>
        <p:spPr>
          <a:xfrm>
            <a:off x="9680602" y="2251749"/>
            <a:ext cx="816909" cy="531719"/>
          </a:xfrm>
          <a:custGeom>
            <a:avLst/>
            <a:gdLst/>
            <a:ahLst/>
            <a:cxnLst/>
            <a:rect l="l" t="t" r="r" b="b"/>
            <a:pathLst>
              <a:path w="925829" h="602614">
                <a:moveTo>
                  <a:pt x="76200" y="526414"/>
                </a:moveTo>
                <a:lnTo>
                  <a:pt x="0" y="564514"/>
                </a:lnTo>
                <a:lnTo>
                  <a:pt x="76200" y="602614"/>
                </a:lnTo>
                <a:lnTo>
                  <a:pt x="76200" y="574039"/>
                </a:lnTo>
                <a:lnTo>
                  <a:pt x="63500" y="574039"/>
                </a:lnTo>
                <a:lnTo>
                  <a:pt x="63500" y="554989"/>
                </a:lnTo>
                <a:lnTo>
                  <a:pt x="76200" y="554989"/>
                </a:lnTo>
                <a:lnTo>
                  <a:pt x="76200" y="526414"/>
                </a:lnTo>
                <a:close/>
              </a:path>
              <a:path w="925829" h="602614">
                <a:moveTo>
                  <a:pt x="76200" y="554989"/>
                </a:moveTo>
                <a:lnTo>
                  <a:pt x="63500" y="554989"/>
                </a:lnTo>
                <a:lnTo>
                  <a:pt x="63500" y="574039"/>
                </a:lnTo>
                <a:lnTo>
                  <a:pt x="76200" y="574039"/>
                </a:lnTo>
                <a:lnTo>
                  <a:pt x="76200" y="554989"/>
                </a:lnTo>
                <a:close/>
              </a:path>
              <a:path w="925829" h="602614">
                <a:moveTo>
                  <a:pt x="906399" y="554989"/>
                </a:moveTo>
                <a:lnTo>
                  <a:pt x="76200" y="554989"/>
                </a:lnTo>
                <a:lnTo>
                  <a:pt x="76200" y="574039"/>
                </a:lnTo>
                <a:lnTo>
                  <a:pt x="925449" y="574039"/>
                </a:lnTo>
                <a:lnTo>
                  <a:pt x="925449" y="564514"/>
                </a:lnTo>
                <a:lnTo>
                  <a:pt x="906399" y="564514"/>
                </a:lnTo>
                <a:lnTo>
                  <a:pt x="906399" y="554989"/>
                </a:lnTo>
                <a:close/>
              </a:path>
              <a:path w="925829" h="602614">
                <a:moveTo>
                  <a:pt x="906399" y="9525"/>
                </a:moveTo>
                <a:lnTo>
                  <a:pt x="906399" y="564514"/>
                </a:lnTo>
                <a:lnTo>
                  <a:pt x="915924" y="554989"/>
                </a:lnTo>
                <a:lnTo>
                  <a:pt x="925449" y="554989"/>
                </a:lnTo>
                <a:lnTo>
                  <a:pt x="925449" y="19050"/>
                </a:lnTo>
                <a:lnTo>
                  <a:pt x="915924" y="19050"/>
                </a:lnTo>
                <a:lnTo>
                  <a:pt x="906399" y="9525"/>
                </a:lnTo>
                <a:close/>
              </a:path>
              <a:path w="925829" h="602614">
                <a:moveTo>
                  <a:pt x="925449" y="554989"/>
                </a:moveTo>
                <a:lnTo>
                  <a:pt x="915924" y="554989"/>
                </a:lnTo>
                <a:lnTo>
                  <a:pt x="906399" y="564514"/>
                </a:lnTo>
                <a:lnTo>
                  <a:pt x="925449" y="564514"/>
                </a:lnTo>
                <a:lnTo>
                  <a:pt x="925449" y="554989"/>
                </a:lnTo>
                <a:close/>
              </a:path>
              <a:path w="925829" h="602614">
                <a:moveTo>
                  <a:pt x="925449" y="0"/>
                </a:moveTo>
                <a:lnTo>
                  <a:pt x="763270" y="0"/>
                </a:lnTo>
                <a:lnTo>
                  <a:pt x="763270" y="19050"/>
                </a:lnTo>
                <a:lnTo>
                  <a:pt x="906399" y="19050"/>
                </a:lnTo>
                <a:lnTo>
                  <a:pt x="906399" y="9525"/>
                </a:lnTo>
                <a:lnTo>
                  <a:pt x="925449" y="9525"/>
                </a:lnTo>
                <a:lnTo>
                  <a:pt x="925449" y="0"/>
                </a:lnTo>
                <a:close/>
              </a:path>
              <a:path w="925829" h="602614">
                <a:moveTo>
                  <a:pt x="925449" y="9525"/>
                </a:moveTo>
                <a:lnTo>
                  <a:pt x="906399" y="9525"/>
                </a:lnTo>
                <a:lnTo>
                  <a:pt x="915924" y="19050"/>
                </a:lnTo>
                <a:lnTo>
                  <a:pt x="925449" y="19050"/>
                </a:lnTo>
                <a:lnTo>
                  <a:pt x="925449" y="9525"/>
                </a:lnTo>
                <a:close/>
              </a:path>
            </a:pathLst>
          </a:custGeom>
          <a:solidFill>
            <a:srgbClr val="33CCCC"/>
          </a:solidFill>
        </p:spPr>
        <p:txBody>
          <a:bodyPr wrap="square" lIns="0" tIns="0" rIns="0" bIns="0" rtlCol="0"/>
          <a:lstStyle/>
          <a:p>
            <a:endParaRPr sz="1588"/>
          </a:p>
        </p:txBody>
      </p:sp>
      <p:sp>
        <p:nvSpPr>
          <p:cNvPr id="28" name="object 28"/>
          <p:cNvSpPr/>
          <p:nvPr/>
        </p:nvSpPr>
        <p:spPr>
          <a:xfrm>
            <a:off x="9411655" y="2213959"/>
            <a:ext cx="122713" cy="380715"/>
          </a:xfrm>
          <a:custGeom>
            <a:avLst/>
            <a:gdLst/>
            <a:ahLst/>
            <a:cxnLst/>
            <a:rect l="l" t="t" r="r" b="b"/>
            <a:pathLst>
              <a:path w="132715" h="335914">
                <a:moveTo>
                  <a:pt x="84708" y="259826"/>
                </a:moveTo>
                <a:lnTo>
                  <a:pt x="56133" y="259968"/>
                </a:lnTo>
                <a:lnTo>
                  <a:pt x="94615" y="335914"/>
                </a:lnTo>
                <a:lnTo>
                  <a:pt x="125995" y="272414"/>
                </a:lnTo>
                <a:lnTo>
                  <a:pt x="84708" y="272414"/>
                </a:lnTo>
                <a:lnTo>
                  <a:pt x="84708" y="259826"/>
                </a:lnTo>
                <a:close/>
              </a:path>
              <a:path w="132715" h="335914">
                <a:moveTo>
                  <a:pt x="103758" y="259730"/>
                </a:moveTo>
                <a:lnTo>
                  <a:pt x="84708" y="259826"/>
                </a:lnTo>
                <a:lnTo>
                  <a:pt x="84708" y="272414"/>
                </a:lnTo>
                <a:lnTo>
                  <a:pt x="103758" y="272414"/>
                </a:lnTo>
                <a:lnTo>
                  <a:pt x="103758" y="259730"/>
                </a:lnTo>
                <a:close/>
              </a:path>
              <a:path w="132715" h="335914">
                <a:moveTo>
                  <a:pt x="132333" y="259587"/>
                </a:moveTo>
                <a:lnTo>
                  <a:pt x="103758" y="259730"/>
                </a:lnTo>
                <a:lnTo>
                  <a:pt x="103758" y="272414"/>
                </a:lnTo>
                <a:lnTo>
                  <a:pt x="125995" y="272414"/>
                </a:lnTo>
                <a:lnTo>
                  <a:pt x="132333" y="259587"/>
                </a:lnTo>
                <a:close/>
              </a:path>
              <a:path w="132715" h="335914">
                <a:moveTo>
                  <a:pt x="84708" y="9525"/>
                </a:moveTo>
                <a:lnTo>
                  <a:pt x="84708" y="259826"/>
                </a:lnTo>
                <a:lnTo>
                  <a:pt x="103758" y="259730"/>
                </a:lnTo>
                <a:lnTo>
                  <a:pt x="103758" y="19050"/>
                </a:lnTo>
                <a:lnTo>
                  <a:pt x="94233" y="19050"/>
                </a:lnTo>
                <a:lnTo>
                  <a:pt x="84708" y="9525"/>
                </a:lnTo>
                <a:close/>
              </a:path>
              <a:path w="132715" h="335914">
                <a:moveTo>
                  <a:pt x="103758" y="0"/>
                </a:moveTo>
                <a:lnTo>
                  <a:pt x="0" y="0"/>
                </a:lnTo>
                <a:lnTo>
                  <a:pt x="0" y="19050"/>
                </a:lnTo>
                <a:lnTo>
                  <a:pt x="84708" y="19050"/>
                </a:lnTo>
                <a:lnTo>
                  <a:pt x="84708" y="9525"/>
                </a:lnTo>
                <a:lnTo>
                  <a:pt x="103758" y="9525"/>
                </a:lnTo>
                <a:lnTo>
                  <a:pt x="103758" y="0"/>
                </a:lnTo>
                <a:close/>
              </a:path>
              <a:path w="132715" h="335914">
                <a:moveTo>
                  <a:pt x="103758" y="9525"/>
                </a:moveTo>
                <a:lnTo>
                  <a:pt x="84708" y="9525"/>
                </a:lnTo>
                <a:lnTo>
                  <a:pt x="94233" y="19050"/>
                </a:lnTo>
                <a:lnTo>
                  <a:pt x="103758" y="19050"/>
                </a:lnTo>
                <a:lnTo>
                  <a:pt x="103758" y="9525"/>
                </a:lnTo>
                <a:close/>
              </a:path>
            </a:pathLst>
          </a:custGeom>
          <a:solidFill>
            <a:srgbClr val="33CCCC"/>
          </a:solidFill>
        </p:spPr>
        <p:txBody>
          <a:bodyPr wrap="square" lIns="0" tIns="0" rIns="0" bIns="0" rtlCol="0"/>
          <a:lstStyle/>
          <a:p>
            <a:endParaRPr sz="1588"/>
          </a:p>
        </p:txBody>
      </p:sp>
      <p:sp>
        <p:nvSpPr>
          <p:cNvPr id="29" name="object 29"/>
          <p:cNvSpPr/>
          <p:nvPr/>
        </p:nvSpPr>
        <p:spPr>
          <a:xfrm>
            <a:off x="8787600" y="2213960"/>
            <a:ext cx="193186" cy="375662"/>
          </a:xfrm>
          <a:custGeom>
            <a:avLst/>
            <a:gdLst/>
            <a:ahLst/>
            <a:cxnLst/>
            <a:rect l="l" t="t" r="r" b="b"/>
            <a:pathLst>
              <a:path w="140970" h="343535">
                <a:moveTo>
                  <a:pt x="92958" y="267397"/>
                </a:moveTo>
                <a:lnTo>
                  <a:pt x="64262" y="267589"/>
                </a:lnTo>
                <a:lnTo>
                  <a:pt x="102870" y="343535"/>
                </a:lnTo>
                <a:lnTo>
                  <a:pt x="134092" y="280035"/>
                </a:lnTo>
                <a:lnTo>
                  <a:pt x="92964" y="280035"/>
                </a:lnTo>
                <a:lnTo>
                  <a:pt x="92958" y="267397"/>
                </a:lnTo>
                <a:close/>
              </a:path>
              <a:path w="140970" h="343535">
                <a:moveTo>
                  <a:pt x="112008" y="267270"/>
                </a:moveTo>
                <a:lnTo>
                  <a:pt x="92958" y="267397"/>
                </a:lnTo>
                <a:lnTo>
                  <a:pt x="92964" y="280035"/>
                </a:lnTo>
                <a:lnTo>
                  <a:pt x="112014" y="280035"/>
                </a:lnTo>
                <a:lnTo>
                  <a:pt x="112008" y="267270"/>
                </a:lnTo>
                <a:close/>
              </a:path>
              <a:path w="140970" h="343535">
                <a:moveTo>
                  <a:pt x="140462" y="267081"/>
                </a:moveTo>
                <a:lnTo>
                  <a:pt x="112008" y="267270"/>
                </a:lnTo>
                <a:lnTo>
                  <a:pt x="112014" y="280035"/>
                </a:lnTo>
                <a:lnTo>
                  <a:pt x="134092" y="280035"/>
                </a:lnTo>
                <a:lnTo>
                  <a:pt x="140462" y="267081"/>
                </a:lnTo>
                <a:close/>
              </a:path>
              <a:path w="140970" h="343535">
                <a:moveTo>
                  <a:pt x="92837" y="9525"/>
                </a:moveTo>
                <a:lnTo>
                  <a:pt x="92958" y="267397"/>
                </a:lnTo>
                <a:lnTo>
                  <a:pt x="112008" y="267270"/>
                </a:lnTo>
                <a:lnTo>
                  <a:pt x="111895" y="19050"/>
                </a:lnTo>
                <a:lnTo>
                  <a:pt x="102362" y="19050"/>
                </a:lnTo>
                <a:lnTo>
                  <a:pt x="92837" y="9525"/>
                </a:lnTo>
                <a:close/>
              </a:path>
              <a:path w="140970" h="343535">
                <a:moveTo>
                  <a:pt x="111887" y="0"/>
                </a:moveTo>
                <a:lnTo>
                  <a:pt x="0" y="0"/>
                </a:lnTo>
                <a:lnTo>
                  <a:pt x="0" y="19050"/>
                </a:lnTo>
                <a:lnTo>
                  <a:pt x="92841" y="19050"/>
                </a:lnTo>
                <a:lnTo>
                  <a:pt x="92837" y="9525"/>
                </a:lnTo>
                <a:lnTo>
                  <a:pt x="111891" y="9525"/>
                </a:lnTo>
                <a:lnTo>
                  <a:pt x="111887" y="0"/>
                </a:lnTo>
                <a:close/>
              </a:path>
              <a:path w="140970" h="343535">
                <a:moveTo>
                  <a:pt x="111891" y="9525"/>
                </a:moveTo>
                <a:lnTo>
                  <a:pt x="92837" y="9525"/>
                </a:lnTo>
                <a:lnTo>
                  <a:pt x="102362" y="19050"/>
                </a:lnTo>
                <a:lnTo>
                  <a:pt x="111895" y="19050"/>
                </a:lnTo>
                <a:lnTo>
                  <a:pt x="111891" y="9525"/>
                </a:lnTo>
                <a:close/>
              </a:path>
            </a:pathLst>
          </a:custGeom>
          <a:solidFill>
            <a:srgbClr val="33CCCC"/>
          </a:solidFill>
        </p:spPr>
        <p:txBody>
          <a:bodyPr wrap="square" lIns="0" tIns="0" rIns="0" bIns="0" rtlCol="0"/>
          <a:lstStyle/>
          <a:p>
            <a:endParaRPr sz="1588"/>
          </a:p>
        </p:txBody>
      </p:sp>
      <p:sp>
        <p:nvSpPr>
          <p:cNvPr id="125" name="Vertical Scroll 124"/>
          <p:cNvSpPr/>
          <p:nvPr/>
        </p:nvSpPr>
        <p:spPr>
          <a:xfrm rot="10800000">
            <a:off x="9070895" y="2998210"/>
            <a:ext cx="1731135" cy="3440689"/>
          </a:xfrm>
          <a:prstGeom prst="verticalScroll">
            <a:avLst/>
          </a:prstGeom>
          <a:solidFill>
            <a:schemeClr val="accent1">
              <a:lumMod val="75000"/>
            </a:schemeClr>
          </a:solidFill>
          <a:ln w="25400" cap="flat">
            <a:solidFill>
              <a:schemeClr val="accent1">
                <a:lumMod val="50000"/>
              </a:schemeClr>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Arial"/>
              <a:ea typeface="Arial"/>
              <a:cs typeface="Arial"/>
              <a:sym typeface="Arial"/>
            </a:endParaRPr>
          </a:p>
        </p:txBody>
      </p:sp>
      <p:sp>
        <p:nvSpPr>
          <p:cNvPr id="2" name="object 2"/>
          <p:cNvSpPr txBox="1">
            <a:spLocks noGrp="1"/>
          </p:cNvSpPr>
          <p:nvPr>
            <p:ph type="title"/>
          </p:nvPr>
        </p:nvSpPr>
        <p:spPr>
          <a:xfrm>
            <a:off x="986677" y="823045"/>
            <a:ext cx="10972800" cy="503758"/>
          </a:xfrm>
          <a:prstGeom prst="rect">
            <a:avLst/>
          </a:prstGeom>
        </p:spPr>
        <p:txBody>
          <a:bodyPr vert="horz" wrap="square" lIns="0" tIns="11206" rIns="0" bIns="0" rtlCol="0" anchor="ctr">
            <a:spAutoFit/>
          </a:bodyPr>
          <a:lstStyle/>
          <a:p>
            <a:pPr marL="12887" algn="r">
              <a:spcBef>
                <a:spcPts val="88"/>
              </a:spcBef>
            </a:pPr>
            <a:r>
              <a:rPr lang="en-US" dirty="0" smtClean="0">
                <a:solidFill>
                  <a:schemeClr val="accent1">
                    <a:lumMod val="50000"/>
                  </a:schemeClr>
                </a:solidFill>
              </a:rPr>
              <a:t>HSV </a:t>
            </a:r>
            <a:r>
              <a:rPr dirty="0" smtClean="0">
                <a:solidFill>
                  <a:schemeClr val="accent1">
                    <a:lumMod val="50000"/>
                  </a:schemeClr>
                </a:solidFill>
              </a:rPr>
              <a:t>SEXUAL </a:t>
            </a:r>
            <a:r>
              <a:rPr spc="-4" dirty="0">
                <a:solidFill>
                  <a:schemeClr val="accent1">
                    <a:lumMod val="50000"/>
                  </a:schemeClr>
                </a:solidFill>
              </a:rPr>
              <a:t>ASSAULT REPORTING</a:t>
            </a:r>
            <a:r>
              <a:rPr spc="-22" dirty="0">
                <a:solidFill>
                  <a:schemeClr val="accent1">
                    <a:lumMod val="50000"/>
                  </a:schemeClr>
                </a:solidFill>
              </a:rPr>
              <a:t> </a:t>
            </a:r>
            <a:r>
              <a:rPr dirty="0">
                <a:solidFill>
                  <a:schemeClr val="accent1">
                    <a:lumMod val="50000"/>
                  </a:schemeClr>
                </a:solidFill>
              </a:rPr>
              <a:t>PROCESS</a:t>
            </a:r>
          </a:p>
        </p:txBody>
      </p:sp>
      <p:sp>
        <p:nvSpPr>
          <p:cNvPr id="3" name="object 3"/>
          <p:cNvSpPr txBox="1"/>
          <p:nvPr/>
        </p:nvSpPr>
        <p:spPr>
          <a:xfrm>
            <a:off x="2724150" y="-1423330"/>
            <a:ext cx="6953546" cy="510887"/>
          </a:xfrm>
          <a:prstGeom prst="rect">
            <a:avLst/>
          </a:prstGeom>
        </p:spPr>
        <p:txBody>
          <a:bodyPr vert="horz" wrap="square" lIns="0" tIns="10646" rIns="0" bIns="0" rtlCol="0">
            <a:spAutoFit/>
          </a:bodyPr>
          <a:lstStyle/>
          <a:p>
            <a:pPr marL="595624" algn="ctr">
              <a:lnSpc>
                <a:spcPts val="1293"/>
              </a:lnSpc>
              <a:spcBef>
                <a:spcPts val="84"/>
              </a:spcBef>
            </a:pPr>
            <a:r>
              <a:rPr sz="1400" spc="57" dirty="0">
                <a:solidFill>
                  <a:srgbClr val="4A4A4A"/>
                </a:solidFill>
                <a:latin typeface="Arial"/>
                <a:cs typeface="Arial"/>
              </a:rPr>
              <a:t>SHARP </a:t>
            </a:r>
            <a:r>
              <a:rPr sz="1400" spc="44" dirty="0">
                <a:solidFill>
                  <a:srgbClr val="585858"/>
                </a:solidFill>
                <a:latin typeface="Arial"/>
                <a:cs typeface="Arial"/>
              </a:rPr>
              <a:t>Program Manager: 256-955-1657 Ms. </a:t>
            </a:r>
            <a:r>
              <a:rPr sz="1400" spc="35" dirty="0">
                <a:solidFill>
                  <a:srgbClr val="585858"/>
                </a:solidFill>
                <a:latin typeface="Arial"/>
                <a:cs typeface="Arial"/>
              </a:rPr>
              <a:t>Jennifer</a:t>
            </a:r>
            <a:r>
              <a:rPr sz="1400" spc="-22" dirty="0">
                <a:solidFill>
                  <a:srgbClr val="585858"/>
                </a:solidFill>
                <a:latin typeface="Arial"/>
                <a:cs typeface="Arial"/>
              </a:rPr>
              <a:t> </a:t>
            </a:r>
            <a:r>
              <a:rPr sz="1400" spc="31" dirty="0">
                <a:solidFill>
                  <a:srgbClr val="585858"/>
                </a:solidFill>
                <a:latin typeface="Arial"/>
                <a:cs typeface="Arial"/>
              </a:rPr>
              <a:t>Blatter</a:t>
            </a:r>
            <a:endParaRPr sz="1400" dirty="0">
              <a:latin typeface="Arial"/>
              <a:cs typeface="Arial"/>
            </a:endParaRPr>
          </a:p>
          <a:p>
            <a:pPr marL="11206" algn="ctr">
              <a:lnSpc>
                <a:spcPts val="1266"/>
              </a:lnSpc>
            </a:pPr>
            <a:r>
              <a:rPr sz="1400" spc="22" dirty="0">
                <a:solidFill>
                  <a:srgbClr val="4A4A4A"/>
                </a:solidFill>
                <a:latin typeface="Arial"/>
                <a:cs typeface="Arial"/>
              </a:rPr>
              <a:t>Lead </a:t>
            </a:r>
            <a:r>
              <a:rPr sz="1400" spc="26" dirty="0">
                <a:solidFill>
                  <a:srgbClr val="585858"/>
                </a:solidFill>
                <a:latin typeface="Arial"/>
                <a:cs typeface="Arial"/>
              </a:rPr>
              <a:t>SARC USASMDC/ARSTRAT </a:t>
            </a:r>
            <a:r>
              <a:rPr sz="1400" spc="22" dirty="0">
                <a:solidFill>
                  <a:srgbClr val="4A4A4A"/>
                </a:solidFill>
                <a:latin typeface="Arial"/>
                <a:cs typeface="Arial"/>
              </a:rPr>
              <a:t>SHARP</a:t>
            </a:r>
            <a:r>
              <a:rPr sz="1400" spc="22" dirty="0">
                <a:solidFill>
                  <a:srgbClr val="585858"/>
                </a:solidFill>
                <a:latin typeface="Arial"/>
                <a:cs typeface="Arial"/>
              </a:rPr>
              <a:t>: </a:t>
            </a:r>
            <a:r>
              <a:rPr sz="1400" spc="13" dirty="0">
                <a:solidFill>
                  <a:srgbClr val="4A4A4A"/>
                </a:solidFill>
                <a:latin typeface="Arial"/>
                <a:cs typeface="Arial"/>
              </a:rPr>
              <a:t>(719) </a:t>
            </a:r>
            <a:r>
              <a:rPr sz="1400" spc="22" dirty="0">
                <a:solidFill>
                  <a:srgbClr val="585858"/>
                </a:solidFill>
                <a:latin typeface="Arial"/>
                <a:cs typeface="Arial"/>
              </a:rPr>
              <a:t>337-2959 </a:t>
            </a:r>
            <a:r>
              <a:rPr sz="1400" spc="26" dirty="0">
                <a:solidFill>
                  <a:srgbClr val="585858"/>
                </a:solidFill>
                <a:latin typeface="Arial"/>
                <a:cs typeface="Arial"/>
              </a:rPr>
              <a:t>SFC </a:t>
            </a:r>
            <a:r>
              <a:rPr sz="1400" spc="22" dirty="0">
                <a:solidFill>
                  <a:srgbClr val="585858"/>
                </a:solidFill>
                <a:latin typeface="Arial"/>
                <a:cs typeface="Arial"/>
              </a:rPr>
              <a:t>Roxanne</a:t>
            </a:r>
            <a:r>
              <a:rPr sz="1400" spc="-9" dirty="0">
                <a:solidFill>
                  <a:srgbClr val="585858"/>
                </a:solidFill>
                <a:latin typeface="Arial"/>
                <a:cs typeface="Arial"/>
              </a:rPr>
              <a:t> </a:t>
            </a:r>
            <a:r>
              <a:rPr sz="1400" spc="22" dirty="0">
                <a:solidFill>
                  <a:srgbClr val="585858"/>
                </a:solidFill>
                <a:latin typeface="Arial"/>
                <a:cs typeface="Arial"/>
              </a:rPr>
              <a:t>Nissen</a:t>
            </a:r>
            <a:endParaRPr sz="1400" dirty="0">
              <a:latin typeface="Arial"/>
              <a:cs typeface="Arial"/>
            </a:endParaRPr>
          </a:p>
          <a:p>
            <a:pPr marL="591702" algn="ctr">
              <a:lnSpc>
                <a:spcPts val="1297"/>
              </a:lnSpc>
            </a:pPr>
            <a:r>
              <a:rPr sz="1400" spc="26" dirty="0">
                <a:solidFill>
                  <a:srgbClr val="585858"/>
                </a:solidFill>
                <a:latin typeface="Arial"/>
                <a:cs typeface="Arial"/>
              </a:rPr>
              <a:t>SHARP </a:t>
            </a:r>
            <a:r>
              <a:rPr sz="1400" spc="22" dirty="0">
                <a:solidFill>
                  <a:srgbClr val="585858"/>
                </a:solidFill>
                <a:latin typeface="Arial"/>
                <a:cs typeface="Arial"/>
              </a:rPr>
              <a:t>HOTLINE: 719-338-9654 </a:t>
            </a:r>
            <a:r>
              <a:rPr sz="1400" spc="44" dirty="0">
                <a:solidFill>
                  <a:srgbClr val="4A4A4A"/>
                </a:solidFill>
                <a:latin typeface="Arial"/>
                <a:cs typeface="Arial"/>
              </a:rPr>
              <a:t>(24 </a:t>
            </a:r>
            <a:r>
              <a:rPr sz="1400" spc="44" dirty="0">
                <a:solidFill>
                  <a:srgbClr val="585858"/>
                </a:solidFill>
                <a:latin typeface="Arial"/>
                <a:cs typeface="Arial"/>
              </a:rPr>
              <a:t>hours </a:t>
            </a:r>
            <a:r>
              <a:rPr sz="1400" spc="49" dirty="0">
                <a:solidFill>
                  <a:srgbClr val="585858"/>
                </a:solidFill>
                <a:latin typeface="Arial"/>
                <a:cs typeface="Arial"/>
              </a:rPr>
              <a:t>a </a:t>
            </a:r>
            <a:r>
              <a:rPr sz="1400" spc="44" dirty="0">
                <a:solidFill>
                  <a:srgbClr val="585858"/>
                </a:solidFill>
                <a:latin typeface="Arial"/>
                <a:cs typeface="Arial"/>
              </a:rPr>
              <a:t>day 7 days </a:t>
            </a:r>
            <a:r>
              <a:rPr sz="1400" spc="49" dirty="0">
                <a:solidFill>
                  <a:srgbClr val="585858"/>
                </a:solidFill>
                <a:latin typeface="Arial"/>
                <a:cs typeface="Arial"/>
              </a:rPr>
              <a:t>a</a:t>
            </a:r>
            <a:r>
              <a:rPr sz="1400" spc="-106" dirty="0">
                <a:solidFill>
                  <a:srgbClr val="585858"/>
                </a:solidFill>
                <a:latin typeface="Arial"/>
                <a:cs typeface="Arial"/>
              </a:rPr>
              <a:t> </a:t>
            </a:r>
            <a:r>
              <a:rPr sz="1400" spc="44" dirty="0">
                <a:solidFill>
                  <a:srgbClr val="585858"/>
                </a:solidFill>
                <a:latin typeface="Arial"/>
                <a:cs typeface="Arial"/>
              </a:rPr>
              <a:t>week)</a:t>
            </a:r>
            <a:endParaRPr sz="1400" dirty="0">
              <a:latin typeface="Arial"/>
              <a:cs typeface="Arial"/>
            </a:endParaRPr>
          </a:p>
        </p:txBody>
      </p:sp>
      <p:sp>
        <p:nvSpPr>
          <p:cNvPr id="4" name="object 4"/>
          <p:cNvSpPr txBox="1"/>
          <p:nvPr/>
        </p:nvSpPr>
        <p:spPr>
          <a:xfrm>
            <a:off x="9369499" y="1438012"/>
            <a:ext cx="1779494" cy="255678"/>
          </a:xfrm>
          <a:prstGeom prst="rect">
            <a:avLst/>
          </a:prstGeom>
        </p:spPr>
        <p:txBody>
          <a:bodyPr vert="horz" wrap="square" lIns="0" tIns="11206" rIns="0" bIns="0" rtlCol="0">
            <a:spAutoFit/>
          </a:bodyPr>
          <a:lstStyle/>
          <a:p>
            <a:pPr marL="11206">
              <a:spcBef>
                <a:spcPts val="88"/>
              </a:spcBef>
            </a:pPr>
            <a:r>
              <a:rPr sz="1588" i="1" spc="-4" dirty="0">
                <a:latin typeface="Calibri"/>
                <a:cs typeface="Calibri"/>
              </a:rPr>
              <a:t>Confidential</a:t>
            </a:r>
            <a:r>
              <a:rPr sz="1588" i="1" spc="-53" dirty="0">
                <a:latin typeface="Calibri"/>
                <a:cs typeface="Calibri"/>
              </a:rPr>
              <a:t> </a:t>
            </a:r>
            <a:r>
              <a:rPr sz="1588" i="1" spc="-4" dirty="0">
                <a:latin typeface="Calibri"/>
                <a:cs typeface="Calibri"/>
              </a:rPr>
              <a:t>Agencies</a:t>
            </a:r>
            <a:endParaRPr sz="1588" dirty="0">
              <a:latin typeface="Calibri"/>
              <a:cs typeface="Calibri"/>
            </a:endParaRPr>
          </a:p>
        </p:txBody>
      </p:sp>
      <p:sp>
        <p:nvSpPr>
          <p:cNvPr id="5" name="object 5"/>
          <p:cNvSpPr/>
          <p:nvPr/>
        </p:nvSpPr>
        <p:spPr>
          <a:xfrm>
            <a:off x="3484016" y="1651617"/>
            <a:ext cx="1718422" cy="1044949"/>
          </a:xfrm>
          <a:custGeom>
            <a:avLst/>
            <a:gdLst/>
            <a:ahLst/>
            <a:cxnLst/>
            <a:rect l="l" t="t" r="r" b="b"/>
            <a:pathLst>
              <a:path w="1947545" h="1184275">
                <a:moveTo>
                  <a:pt x="1750187" y="0"/>
                </a:moveTo>
                <a:lnTo>
                  <a:pt x="197383" y="0"/>
                </a:lnTo>
                <a:lnTo>
                  <a:pt x="152123" y="5214"/>
                </a:lnTo>
                <a:lnTo>
                  <a:pt x="110577" y="20065"/>
                </a:lnTo>
                <a:lnTo>
                  <a:pt x="73928" y="43367"/>
                </a:lnTo>
                <a:lnTo>
                  <a:pt x="43361" y="73933"/>
                </a:lnTo>
                <a:lnTo>
                  <a:pt x="20061" y="110578"/>
                </a:lnTo>
                <a:lnTo>
                  <a:pt x="5212" y="152115"/>
                </a:lnTo>
                <a:lnTo>
                  <a:pt x="0" y="197357"/>
                </a:lnTo>
                <a:lnTo>
                  <a:pt x="0" y="986916"/>
                </a:lnTo>
                <a:lnTo>
                  <a:pt x="5212" y="1032159"/>
                </a:lnTo>
                <a:lnTo>
                  <a:pt x="20061" y="1073696"/>
                </a:lnTo>
                <a:lnTo>
                  <a:pt x="43361" y="1110341"/>
                </a:lnTo>
                <a:lnTo>
                  <a:pt x="73928" y="1140907"/>
                </a:lnTo>
                <a:lnTo>
                  <a:pt x="110577" y="1164209"/>
                </a:lnTo>
                <a:lnTo>
                  <a:pt x="152123" y="1179060"/>
                </a:lnTo>
                <a:lnTo>
                  <a:pt x="197383" y="1184275"/>
                </a:lnTo>
                <a:lnTo>
                  <a:pt x="1750187" y="1184275"/>
                </a:lnTo>
                <a:lnTo>
                  <a:pt x="1795429" y="1179060"/>
                </a:lnTo>
                <a:lnTo>
                  <a:pt x="1836966" y="1164209"/>
                </a:lnTo>
                <a:lnTo>
                  <a:pt x="1873611" y="1140907"/>
                </a:lnTo>
                <a:lnTo>
                  <a:pt x="1904177" y="1110341"/>
                </a:lnTo>
                <a:lnTo>
                  <a:pt x="1927479" y="1073696"/>
                </a:lnTo>
                <a:lnTo>
                  <a:pt x="1942330" y="1032159"/>
                </a:lnTo>
                <a:lnTo>
                  <a:pt x="1947545" y="986916"/>
                </a:lnTo>
                <a:lnTo>
                  <a:pt x="1947545" y="197357"/>
                </a:lnTo>
                <a:lnTo>
                  <a:pt x="1942330" y="152115"/>
                </a:lnTo>
                <a:lnTo>
                  <a:pt x="1927479" y="110578"/>
                </a:lnTo>
                <a:lnTo>
                  <a:pt x="1904177" y="73933"/>
                </a:lnTo>
                <a:lnTo>
                  <a:pt x="1873611" y="43367"/>
                </a:lnTo>
                <a:lnTo>
                  <a:pt x="1836966" y="20065"/>
                </a:lnTo>
                <a:lnTo>
                  <a:pt x="1795429" y="5214"/>
                </a:lnTo>
                <a:lnTo>
                  <a:pt x="1750187" y="0"/>
                </a:lnTo>
                <a:close/>
              </a:path>
            </a:pathLst>
          </a:custGeom>
          <a:solidFill>
            <a:srgbClr val="ABC7C8"/>
          </a:solidFill>
        </p:spPr>
        <p:txBody>
          <a:bodyPr wrap="square" lIns="0" tIns="0" rIns="0" bIns="0" rtlCol="0"/>
          <a:lstStyle/>
          <a:p>
            <a:endParaRPr sz="1588"/>
          </a:p>
        </p:txBody>
      </p:sp>
      <p:sp>
        <p:nvSpPr>
          <p:cNvPr id="6" name="object 6"/>
          <p:cNvSpPr/>
          <p:nvPr/>
        </p:nvSpPr>
        <p:spPr>
          <a:xfrm>
            <a:off x="3471283" y="1638171"/>
            <a:ext cx="1718422" cy="1044949"/>
          </a:xfrm>
          <a:custGeom>
            <a:avLst/>
            <a:gdLst/>
            <a:ahLst/>
            <a:cxnLst/>
            <a:rect l="l" t="t" r="r" b="b"/>
            <a:pathLst>
              <a:path w="1947545" h="1184275">
                <a:moveTo>
                  <a:pt x="0" y="197357"/>
                </a:moveTo>
                <a:lnTo>
                  <a:pt x="5212" y="152115"/>
                </a:lnTo>
                <a:lnTo>
                  <a:pt x="20061" y="110578"/>
                </a:lnTo>
                <a:lnTo>
                  <a:pt x="43361" y="73933"/>
                </a:lnTo>
                <a:lnTo>
                  <a:pt x="73928" y="43367"/>
                </a:lnTo>
                <a:lnTo>
                  <a:pt x="110577" y="20065"/>
                </a:lnTo>
                <a:lnTo>
                  <a:pt x="152123" y="5214"/>
                </a:lnTo>
                <a:lnTo>
                  <a:pt x="197383" y="0"/>
                </a:lnTo>
                <a:lnTo>
                  <a:pt x="1750187" y="0"/>
                </a:lnTo>
                <a:lnTo>
                  <a:pt x="1795429" y="5214"/>
                </a:lnTo>
                <a:lnTo>
                  <a:pt x="1836966" y="20065"/>
                </a:lnTo>
                <a:lnTo>
                  <a:pt x="1873611" y="43367"/>
                </a:lnTo>
                <a:lnTo>
                  <a:pt x="1904177" y="73933"/>
                </a:lnTo>
                <a:lnTo>
                  <a:pt x="1927479" y="110578"/>
                </a:lnTo>
                <a:lnTo>
                  <a:pt x="1942330" y="152115"/>
                </a:lnTo>
                <a:lnTo>
                  <a:pt x="1947545" y="197357"/>
                </a:lnTo>
                <a:lnTo>
                  <a:pt x="1947545" y="986916"/>
                </a:lnTo>
                <a:lnTo>
                  <a:pt x="1942330" y="1032159"/>
                </a:lnTo>
                <a:lnTo>
                  <a:pt x="1927479" y="1073696"/>
                </a:lnTo>
                <a:lnTo>
                  <a:pt x="1904177" y="1110341"/>
                </a:lnTo>
                <a:lnTo>
                  <a:pt x="1873611" y="1140907"/>
                </a:lnTo>
                <a:lnTo>
                  <a:pt x="1836966" y="1164209"/>
                </a:lnTo>
                <a:lnTo>
                  <a:pt x="1795429" y="1179060"/>
                </a:lnTo>
                <a:lnTo>
                  <a:pt x="1750187" y="1184275"/>
                </a:lnTo>
                <a:lnTo>
                  <a:pt x="197383" y="1184275"/>
                </a:lnTo>
                <a:lnTo>
                  <a:pt x="152123" y="1179060"/>
                </a:lnTo>
                <a:lnTo>
                  <a:pt x="110577" y="1164209"/>
                </a:lnTo>
                <a:lnTo>
                  <a:pt x="73928" y="1140907"/>
                </a:lnTo>
                <a:lnTo>
                  <a:pt x="43361" y="1110341"/>
                </a:lnTo>
                <a:lnTo>
                  <a:pt x="20061" y="1073696"/>
                </a:lnTo>
                <a:lnTo>
                  <a:pt x="5212" y="1032159"/>
                </a:lnTo>
                <a:lnTo>
                  <a:pt x="0" y="986916"/>
                </a:lnTo>
                <a:lnTo>
                  <a:pt x="0" y="197357"/>
                </a:lnTo>
                <a:close/>
              </a:path>
            </a:pathLst>
          </a:custGeom>
          <a:ln w="12700">
            <a:solidFill>
              <a:srgbClr val="41709C"/>
            </a:solidFill>
          </a:ln>
        </p:spPr>
        <p:txBody>
          <a:bodyPr wrap="square" lIns="0" tIns="0" rIns="0" bIns="0" rtlCol="0"/>
          <a:lstStyle/>
          <a:p>
            <a:endParaRPr sz="1588"/>
          </a:p>
        </p:txBody>
      </p:sp>
      <p:sp>
        <p:nvSpPr>
          <p:cNvPr id="7" name="object 7"/>
          <p:cNvSpPr txBox="1"/>
          <p:nvPr/>
        </p:nvSpPr>
        <p:spPr>
          <a:xfrm>
            <a:off x="3584586" y="1734833"/>
            <a:ext cx="1429310" cy="732108"/>
          </a:xfrm>
          <a:prstGeom prst="rect">
            <a:avLst/>
          </a:prstGeom>
        </p:spPr>
        <p:txBody>
          <a:bodyPr vert="horz" wrap="square" lIns="0" tIns="3922" rIns="0" bIns="0" rtlCol="0">
            <a:spAutoFit/>
          </a:bodyPr>
          <a:lstStyle/>
          <a:p>
            <a:pPr marL="170899" marR="164735" indent="1681" algn="ctr">
              <a:lnSpc>
                <a:spcPct val="102899"/>
              </a:lnSpc>
              <a:spcBef>
                <a:spcPts val="31"/>
              </a:spcBef>
            </a:pPr>
            <a:r>
              <a:rPr sz="1588" spc="-4" dirty="0">
                <a:solidFill>
                  <a:srgbClr val="009999"/>
                </a:solidFill>
                <a:latin typeface="Arial"/>
                <a:cs typeface="Arial"/>
              </a:rPr>
              <a:t>Soldiers/  D</a:t>
            </a:r>
            <a:r>
              <a:rPr sz="1588" spc="-13" dirty="0">
                <a:solidFill>
                  <a:srgbClr val="009999"/>
                </a:solidFill>
                <a:latin typeface="Arial"/>
                <a:cs typeface="Arial"/>
              </a:rPr>
              <a:t>e</a:t>
            </a:r>
            <a:r>
              <a:rPr sz="1588" dirty="0">
                <a:solidFill>
                  <a:srgbClr val="009999"/>
                </a:solidFill>
                <a:latin typeface="Arial"/>
                <a:cs typeface="Arial"/>
              </a:rPr>
              <a:t>p</a:t>
            </a:r>
            <a:r>
              <a:rPr sz="1588" spc="-4" dirty="0">
                <a:solidFill>
                  <a:srgbClr val="009999"/>
                </a:solidFill>
                <a:latin typeface="Arial"/>
                <a:cs typeface="Arial"/>
              </a:rPr>
              <a:t>e</a:t>
            </a:r>
            <a:r>
              <a:rPr sz="1588" spc="-13" dirty="0">
                <a:solidFill>
                  <a:srgbClr val="009999"/>
                </a:solidFill>
                <a:latin typeface="Arial"/>
                <a:cs typeface="Arial"/>
              </a:rPr>
              <a:t>n</a:t>
            </a:r>
            <a:r>
              <a:rPr sz="1588" dirty="0">
                <a:solidFill>
                  <a:srgbClr val="009999"/>
                </a:solidFill>
                <a:latin typeface="Arial"/>
                <a:cs typeface="Arial"/>
              </a:rPr>
              <a:t>d</a:t>
            </a:r>
            <a:r>
              <a:rPr sz="1588" spc="-4" dirty="0">
                <a:solidFill>
                  <a:srgbClr val="009999"/>
                </a:solidFill>
                <a:latin typeface="Arial"/>
                <a:cs typeface="Arial"/>
              </a:rPr>
              <a:t>e</a:t>
            </a:r>
            <a:r>
              <a:rPr sz="1588" spc="-13" dirty="0">
                <a:solidFill>
                  <a:srgbClr val="009999"/>
                </a:solidFill>
                <a:latin typeface="Arial"/>
                <a:cs typeface="Arial"/>
              </a:rPr>
              <a:t>n</a:t>
            </a:r>
            <a:r>
              <a:rPr sz="1588" dirty="0">
                <a:solidFill>
                  <a:srgbClr val="009999"/>
                </a:solidFill>
                <a:latin typeface="Arial"/>
                <a:cs typeface="Arial"/>
              </a:rPr>
              <a:t>ts</a:t>
            </a:r>
            <a:endParaRPr sz="1588" dirty="0">
              <a:latin typeface="Arial"/>
              <a:cs typeface="Arial"/>
            </a:endParaRPr>
          </a:p>
          <a:p>
            <a:pPr algn="ctr">
              <a:spcBef>
                <a:spcPts val="838"/>
              </a:spcBef>
            </a:pPr>
            <a:r>
              <a:rPr sz="794" b="1" i="1" spc="-4" dirty="0">
                <a:latin typeface="Arial"/>
                <a:cs typeface="Arial"/>
              </a:rPr>
              <a:t>*Must </a:t>
            </a:r>
            <a:r>
              <a:rPr sz="794" b="1" i="1" dirty="0">
                <a:latin typeface="Arial"/>
                <a:cs typeface="Arial"/>
              </a:rPr>
              <a:t>be </a:t>
            </a:r>
            <a:r>
              <a:rPr sz="794" b="1" i="1" spc="-4" dirty="0">
                <a:latin typeface="Arial"/>
                <a:cs typeface="Arial"/>
              </a:rPr>
              <a:t>at least 18 years</a:t>
            </a:r>
            <a:r>
              <a:rPr sz="794" b="1" i="1" spc="-22" dirty="0">
                <a:latin typeface="Arial"/>
                <a:cs typeface="Arial"/>
              </a:rPr>
              <a:t> </a:t>
            </a:r>
            <a:r>
              <a:rPr sz="794" b="1" i="1" spc="-4" dirty="0">
                <a:latin typeface="Arial"/>
                <a:cs typeface="Arial"/>
              </a:rPr>
              <a:t>old</a:t>
            </a:r>
            <a:endParaRPr sz="794" dirty="0">
              <a:latin typeface="Arial"/>
              <a:cs typeface="Arial"/>
            </a:endParaRPr>
          </a:p>
        </p:txBody>
      </p:sp>
      <p:sp>
        <p:nvSpPr>
          <p:cNvPr id="8" name="object 8"/>
          <p:cNvSpPr/>
          <p:nvPr/>
        </p:nvSpPr>
        <p:spPr>
          <a:xfrm>
            <a:off x="6703440" y="1806453"/>
            <a:ext cx="799539" cy="588869"/>
          </a:xfrm>
          <a:custGeom>
            <a:avLst/>
            <a:gdLst/>
            <a:ahLst/>
            <a:cxnLst/>
            <a:rect l="l" t="t" r="r" b="b"/>
            <a:pathLst>
              <a:path w="906145" h="667385">
                <a:moveTo>
                  <a:pt x="794892" y="0"/>
                </a:moveTo>
                <a:lnTo>
                  <a:pt x="111251" y="0"/>
                </a:lnTo>
                <a:lnTo>
                  <a:pt x="67937" y="8739"/>
                </a:lnTo>
                <a:lnTo>
                  <a:pt x="32575" y="32575"/>
                </a:lnTo>
                <a:lnTo>
                  <a:pt x="8739" y="67937"/>
                </a:lnTo>
                <a:lnTo>
                  <a:pt x="0" y="111251"/>
                </a:lnTo>
                <a:lnTo>
                  <a:pt x="0" y="556132"/>
                </a:lnTo>
                <a:lnTo>
                  <a:pt x="8739" y="599447"/>
                </a:lnTo>
                <a:lnTo>
                  <a:pt x="32575" y="634809"/>
                </a:lnTo>
                <a:lnTo>
                  <a:pt x="67937" y="658645"/>
                </a:lnTo>
                <a:lnTo>
                  <a:pt x="111251" y="667384"/>
                </a:lnTo>
                <a:lnTo>
                  <a:pt x="794892" y="667384"/>
                </a:lnTo>
                <a:lnTo>
                  <a:pt x="838207" y="658645"/>
                </a:lnTo>
                <a:lnTo>
                  <a:pt x="873569" y="634809"/>
                </a:lnTo>
                <a:lnTo>
                  <a:pt x="897405" y="599447"/>
                </a:lnTo>
                <a:lnTo>
                  <a:pt x="906144" y="556132"/>
                </a:lnTo>
                <a:lnTo>
                  <a:pt x="906144" y="111251"/>
                </a:lnTo>
                <a:lnTo>
                  <a:pt x="897405" y="67937"/>
                </a:lnTo>
                <a:lnTo>
                  <a:pt x="873569" y="32575"/>
                </a:lnTo>
                <a:lnTo>
                  <a:pt x="838207" y="8739"/>
                </a:lnTo>
                <a:lnTo>
                  <a:pt x="794892" y="0"/>
                </a:lnTo>
                <a:close/>
              </a:path>
            </a:pathLst>
          </a:custGeom>
          <a:solidFill>
            <a:srgbClr val="D5DCE4"/>
          </a:solidFill>
        </p:spPr>
        <p:txBody>
          <a:bodyPr wrap="square" lIns="0" tIns="0" rIns="0" bIns="0" rtlCol="0"/>
          <a:lstStyle/>
          <a:p>
            <a:endParaRPr sz="1588"/>
          </a:p>
        </p:txBody>
      </p:sp>
      <p:sp>
        <p:nvSpPr>
          <p:cNvPr id="9" name="object 9"/>
          <p:cNvSpPr/>
          <p:nvPr/>
        </p:nvSpPr>
        <p:spPr>
          <a:xfrm>
            <a:off x="6691895" y="1806453"/>
            <a:ext cx="799539" cy="588869"/>
          </a:xfrm>
          <a:custGeom>
            <a:avLst/>
            <a:gdLst/>
            <a:ahLst/>
            <a:cxnLst/>
            <a:rect l="l" t="t" r="r" b="b"/>
            <a:pathLst>
              <a:path w="906145" h="667385">
                <a:moveTo>
                  <a:pt x="0" y="111251"/>
                </a:moveTo>
                <a:lnTo>
                  <a:pt x="8739" y="67937"/>
                </a:lnTo>
                <a:lnTo>
                  <a:pt x="32575" y="32575"/>
                </a:lnTo>
                <a:lnTo>
                  <a:pt x="67937" y="8739"/>
                </a:lnTo>
                <a:lnTo>
                  <a:pt x="111251" y="0"/>
                </a:lnTo>
                <a:lnTo>
                  <a:pt x="794892" y="0"/>
                </a:lnTo>
                <a:lnTo>
                  <a:pt x="838207" y="8739"/>
                </a:lnTo>
                <a:lnTo>
                  <a:pt x="873569" y="32575"/>
                </a:lnTo>
                <a:lnTo>
                  <a:pt x="897405" y="67937"/>
                </a:lnTo>
                <a:lnTo>
                  <a:pt x="906144" y="111251"/>
                </a:lnTo>
                <a:lnTo>
                  <a:pt x="906144" y="556132"/>
                </a:lnTo>
                <a:lnTo>
                  <a:pt x="897405" y="599447"/>
                </a:lnTo>
                <a:lnTo>
                  <a:pt x="873569" y="634809"/>
                </a:lnTo>
                <a:lnTo>
                  <a:pt x="838207" y="658645"/>
                </a:lnTo>
                <a:lnTo>
                  <a:pt x="794892" y="667384"/>
                </a:lnTo>
                <a:lnTo>
                  <a:pt x="111251" y="667384"/>
                </a:lnTo>
                <a:lnTo>
                  <a:pt x="67937" y="658645"/>
                </a:lnTo>
                <a:lnTo>
                  <a:pt x="32575" y="634809"/>
                </a:lnTo>
                <a:lnTo>
                  <a:pt x="8739" y="599447"/>
                </a:lnTo>
                <a:lnTo>
                  <a:pt x="0" y="556132"/>
                </a:lnTo>
                <a:lnTo>
                  <a:pt x="0" y="111251"/>
                </a:lnTo>
                <a:close/>
              </a:path>
            </a:pathLst>
          </a:custGeom>
          <a:ln w="12700">
            <a:solidFill>
              <a:srgbClr val="41709C"/>
            </a:solidFill>
          </a:ln>
        </p:spPr>
        <p:txBody>
          <a:bodyPr wrap="square" lIns="0" tIns="0" rIns="0" bIns="0" rtlCol="0"/>
          <a:lstStyle/>
          <a:p>
            <a:endParaRPr sz="1588"/>
          </a:p>
        </p:txBody>
      </p:sp>
      <p:sp>
        <p:nvSpPr>
          <p:cNvPr id="10" name="object 10"/>
          <p:cNvSpPr txBox="1"/>
          <p:nvPr/>
        </p:nvSpPr>
        <p:spPr>
          <a:xfrm>
            <a:off x="6909347" y="1873747"/>
            <a:ext cx="387724" cy="174309"/>
          </a:xfrm>
          <a:prstGeom prst="rect">
            <a:avLst/>
          </a:prstGeom>
        </p:spPr>
        <p:txBody>
          <a:bodyPr vert="horz" wrap="square" lIns="0" tIns="11206" rIns="0" bIns="0" rtlCol="0">
            <a:spAutoFit/>
          </a:bodyPr>
          <a:lstStyle/>
          <a:p>
            <a:pPr marL="11206">
              <a:spcBef>
                <a:spcPts val="88"/>
              </a:spcBef>
            </a:pPr>
            <a:r>
              <a:rPr sz="1059" spc="-4" dirty="0">
                <a:latin typeface="Calibri"/>
                <a:cs typeface="Calibri"/>
              </a:rPr>
              <a:t>SHA</a:t>
            </a:r>
            <a:r>
              <a:rPr sz="1059" spc="-9" dirty="0">
                <a:latin typeface="Calibri"/>
                <a:cs typeface="Calibri"/>
              </a:rPr>
              <a:t>R</a:t>
            </a:r>
            <a:r>
              <a:rPr sz="1059" dirty="0">
                <a:latin typeface="Calibri"/>
                <a:cs typeface="Calibri"/>
              </a:rPr>
              <a:t>P</a:t>
            </a:r>
          </a:p>
        </p:txBody>
      </p:sp>
      <p:sp>
        <p:nvSpPr>
          <p:cNvPr id="11" name="object 11"/>
          <p:cNvSpPr txBox="1"/>
          <p:nvPr/>
        </p:nvSpPr>
        <p:spPr>
          <a:xfrm>
            <a:off x="6846874" y="2039650"/>
            <a:ext cx="512669" cy="174309"/>
          </a:xfrm>
          <a:prstGeom prst="rect">
            <a:avLst/>
          </a:prstGeom>
        </p:spPr>
        <p:txBody>
          <a:bodyPr vert="horz" wrap="square" lIns="0" tIns="11206" rIns="0" bIns="0" rtlCol="0">
            <a:spAutoFit/>
          </a:bodyPr>
          <a:lstStyle/>
          <a:p>
            <a:pPr marL="11206">
              <a:spcBef>
                <a:spcPts val="88"/>
              </a:spcBef>
            </a:pPr>
            <a:r>
              <a:rPr sz="1059" spc="-4" dirty="0">
                <a:latin typeface="Calibri"/>
                <a:cs typeface="Calibri"/>
              </a:rPr>
              <a:t>SAR</a:t>
            </a:r>
            <a:r>
              <a:rPr sz="1059" spc="-9" dirty="0">
                <a:latin typeface="Calibri"/>
                <a:cs typeface="Calibri"/>
              </a:rPr>
              <a:t>C</a:t>
            </a:r>
            <a:r>
              <a:rPr sz="1059" dirty="0">
                <a:latin typeface="Calibri"/>
                <a:cs typeface="Calibri"/>
              </a:rPr>
              <a:t>/VA</a:t>
            </a:r>
          </a:p>
        </p:txBody>
      </p:sp>
      <p:sp>
        <p:nvSpPr>
          <p:cNvPr id="12" name="object 12"/>
          <p:cNvSpPr/>
          <p:nvPr/>
        </p:nvSpPr>
        <p:spPr>
          <a:xfrm>
            <a:off x="5413526" y="1821440"/>
            <a:ext cx="1104054" cy="427504"/>
          </a:xfrm>
          <a:custGeom>
            <a:avLst/>
            <a:gdLst/>
            <a:ahLst/>
            <a:cxnLst/>
            <a:rect l="l" t="t" r="r" b="b"/>
            <a:pathLst>
              <a:path w="1049020" h="484505">
                <a:moveTo>
                  <a:pt x="806704" y="0"/>
                </a:moveTo>
                <a:lnTo>
                  <a:pt x="806704" y="121158"/>
                </a:lnTo>
                <a:lnTo>
                  <a:pt x="0" y="121158"/>
                </a:lnTo>
                <a:lnTo>
                  <a:pt x="0" y="363347"/>
                </a:lnTo>
                <a:lnTo>
                  <a:pt x="806704" y="363347"/>
                </a:lnTo>
                <a:lnTo>
                  <a:pt x="806704" y="484505"/>
                </a:lnTo>
                <a:lnTo>
                  <a:pt x="1049020" y="242315"/>
                </a:lnTo>
                <a:lnTo>
                  <a:pt x="806704" y="0"/>
                </a:lnTo>
                <a:close/>
              </a:path>
            </a:pathLst>
          </a:custGeom>
          <a:solidFill>
            <a:srgbClr val="FF0000"/>
          </a:solidFill>
        </p:spPr>
        <p:txBody>
          <a:bodyPr wrap="square" lIns="0" tIns="0" rIns="0" bIns="0" rtlCol="0"/>
          <a:lstStyle/>
          <a:p>
            <a:endParaRPr sz="1588"/>
          </a:p>
        </p:txBody>
      </p:sp>
      <p:sp>
        <p:nvSpPr>
          <p:cNvPr id="13" name="object 13"/>
          <p:cNvSpPr/>
          <p:nvPr/>
        </p:nvSpPr>
        <p:spPr>
          <a:xfrm>
            <a:off x="5397206" y="1822021"/>
            <a:ext cx="1100326" cy="427504"/>
          </a:xfrm>
          <a:custGeom>
            <a:avLst/>
            <a:gdLst/>
            <a:ahLst/>
            <a:cxnLst/>
            <a:rect l="l" t="t" r="r" b="b"/>
            <a:pathLst>
              <a:path w="1049020" h="484505">
                <a:moveTo>
                  <a:pt x="0" y="121158"/>
                </a:moveTo>
                <a:lnTo>
                  <a:pt x="806704" y="121158"/>
                </a:lnTo>
                <a:lnTo>
                  <a:pt x="806704" y="0"/>
                </a:lnTo>
                <a:lnTo>
                  <a:pt x="1049020" y="242315"/>
                </a:lnTo>
                <a:lnTo>
                  <a:pt x="806704" y="484505"/>
                </a:lnTo>
                <a:lnTo>
                  <a:pt x="806704" y="363347"/>
                </a:lnTo>
                <a:lnTo>
                  <a:pt x="0" y="363347"/>
                </a:lnTo>
                <a:lnTo>
                  <a:pt x="0" y="121158"/>
                </a:lnTo>
                <a:close/>
              </a:path>
            </a:pathLst>
          </a:custGeom>
          <a:ln w="12699">
            <a:solidFill>
              <a:srgbClr val="000000"/>
            </a:solidFill>
          </a:ln>
        </p:spPr>
        <p:txBody>
          <a:bodyPr wrap="square" lIns="0" tIns="0" rIns="0" bIns="0" rtlCol="0"/>
          <a:lstStyle/>
          <a:p>
            <a:endParaRPr sz="1588"/>
          </a:p>
        </p:txBody>
      </p:sp>
      <p:sp>
        <p:nvSpPr>
          <p:cNvPr id="14" name="object 14"/>
          <p:cNvSpPr txBox="1"/>
          <p:nvPr/>
        </p:nvSpPr>
        <p:spPr>
          <a:xfrm>
            <a:off x="5513106" y="1943678"/>
            <a:ext cx="810112" cy="196547"/>
          </a:xfrm>
          <a:prstGeom prst="rect">
            <a:avLst/>
          </a:prstGeom>
        </p:spPr>
        <p:txBody>
          <a:bodyPr vert="horz" wrap="square" lIns="0" tIns="11766" rIns="0" bIns="0" rtlCol="0">
            <a:spAutoFit/>
          </a:bodyPr>
          <a:lstStyle/>
          <a:p>
            <a:pPr marL="11206">
              <a:spcBef>
                <a:spcPts val="93"/>
              </a:spcBef>
            </a:pPr>
            <a:r>
              <a:rPr sz="1200" b="1" spc="-4" dirty="0">
                <a:solidFill>
                  <a:srgbClr val="FFFFFF"/>
                </a:solidFill>
                <a:latin typeface="Calibri"/>
                <a:cs typeface="Calibri"/>
              </a:rPr>
              <a:t>RESTRICTED</a:t>
            </a:r>
            <a:endParaRPr sz="1200" dirty="0">
              <a:latin typeface="Calibri"/>
              <a:cs typeface="Calibri"/>
            </a:endParaRPr>
          </a:p>
        </p:txBody>
      </p:sp>
      <p:sp>
        <p:nvSpPr>
          <p:cNvPr id="15" name="object 15"/>
          <p:cNvSpPr/>
          <p:nvPr/>
        </p:nvSpPr>
        <p:spPr>
          <a:xfrm>
            <a:off x="9127020" y="1808986"/>
            <a:ext cx="982196" cy="441512"/>
          </a:xfrm>
          <a:custGeom>
            <a:avLst/>
            <a:gdLst/>
            <a:ahLst/>
            <a:cxnLst/>
            <a:rect l="l" t="t" r="r" b="b"/>
            <a:pathLst>
              <a:path w="1113154" h="500380">
                <a:moveTo>
                  <a:pt x="1029716" y="0"/>
                </a:moveTo>
                <a:lnTo>
                  <a:pt x="83439" y="0"/>
                </a:lnTo>
                <a:lnTo>
                  <a:pt x="50952" y="6554"/>
                </a:lnTo>
                <a:lnTo>
                  <a:pt x="24431" y="24431"/>
                </a:lnTo>
                <a:lnTo>
                  <a:pt x="6554" y="50952"/>
                </a:lnTo>
                <a:lnTo>
                  <a:pt x="0" y="83438"/>
                </a:lnTo>
                <a:lnTo>
                  <a:pt x="0" y="416940"/>
                </a:lnTo>
                <a:lnTo>
                  <a:pt x="6554" y="449427"/>
                </a:lnTo>
                <a:lnTo>
                  <a:pt x="24431" y="475948"/>
                </a:lnTo>
                <a:lnTo>
                  <a:pt x="50952" y="493825"/>
                </a:lnTo>
                <a:lnTo>
                  <a:pt x="83439" y="500379"/>
                </a:lnTo>
                <a:lnTo>
                  <a:pt x="1029716" y="500379"/>
                </a:lnTo>
                <a:lnTo>
                  <a:pt x="1062202" y="493825"/>
                </a:lnTo>
                <a:lnTo>
                  <a:pt x="1088723" y="475948"/>
                </a:lnTo>
                <a:lnTo>
                  <a:pt x="1106600" y="449427"/>
                </a:lnTo>
                <a:lnTo>
                  <a:pt x="1113155" y="416940"/>
                </a:lnTo>
                <a:lnTo>
                  <a:pt x="1113155" y="83438"/>
                </a:lnTo>
                <a:lnTo>
                  <a:pt x="1106600" y="50952"/>
                </a:lnTo>
                <a:lnTo>
                  <a:pt x="1088723" y="24431"/>
                </a:lnTo>
                <a:lnTo>
                  <a:pt x="1062202" y="6554"/>
                </a:lnTo>
                <a:lnTo>
                  <a:pt x="1029716" y="0"/>
                </a:lnTo>
                <a:close/>
              </a:path>
            </a:pathLst>
          </a:custGeom>
          <a:solidFill>
            <a:srgbClr val="D5DCE4"/>
          </a:solidFill>
        </p:spPr>
        <p:txBody>
          <a:bodyPr wrap="square" lIns="0" tIns="0" rIns="0" bIns="0" rtlCol="0"/>
          <a:lstStyle/>
          <a:p>
            <a:endParaRPr sz="1588"/>
          </a:p>
        </p:txBody>
      </p:sp>
      <p:sp>
        <p:nvSpPr>
          <p:cNvPr id="16" name="object 16"/>
          <p:cNvSpPr/>
          <p:nvPr/>
        </p:nvSpPr>
        <p:spPr>
          <a:xfrm>
            <a:off x="9127020" y="1806453"/>
            <a:ext cx="982196" cy="441512"/>
          </a:xfrm>
          <a:custGeom>
            <a:avLst/>
            <a:gdLst/>
            <a:ahLst/>
            <a:cxnLst/>
            <a:rect l="l" t="t" r="r" b="b"/>
            <a:pathLst>
              <a:path w="1113154" h="500380">
                <a:moveTo>
                  <a:pt x="0" y="83438"/>
                </a:moveTo>
                <a:lnTo>
                  <a:pt x="6554" y="50952"/>
                </a:lnTo>
                <a:lnTo>
                  <a:pt x="24431" y="24431"/>
                </a:lnTo>
                <a:lnTo>
                  <a:pt x="50952" y="6554"/>
                </a:lnTo>
                <a:lnTo>
                  <a:pt x="83439" y="0"/>
                </a:lnTo>
                <a:lnTo>
                  <a:pt x="1029716" y="0"/>
                </a:lnTo>
                <a:lnTo>
                  <a:pt x="1062202" y="6554"/>
                </a:lnTo>
                <a:lnTo>
                  <a:pt x="1088723" y="24431"/>
                </a:lnTo>
                <a:lnTo>
                  <a:pt x="1106600" y="50952"/>
                </a:lnTo>
                <a:lnTo>
                  <a:pt x="1113155" y="83438"/>
                </a:lnTo>
                <a:lnTo>
                  <a:pt x="1113155" y="416940"/>
                </a:lnTo>
                <a:lnTo>
                  <a:pt x="1106600" y="449427"/>
                </a:lnTo>
                <a:lnTo>
                  <a:pt x="1088723" y="475948"/>
                </a:lnTo>
                <a:lnTo>
                  <a:pt x="1062202" y="493825"/>
                </a:lnTo>
                <a:lnTo>
                  <a:pt x="1029716" y="500379"/>
                </a:lnTo>
                <a:lnTo>
                  <a:pt x="83439" y="500379"/>
                </a:lnTo>
                <a:lnTo>
                  <a:pt x="50952" y="493825"/>
                </a:lnTo>
                <a:lnTo>
                  <a:pt x="24431" y="475948"/>
                </a:lnTo>
                <a:lnTo>
                  <a:pt x="6554" y="449427"/>
                </a:lnTo>
                <a:lnTo>
                  <a:pt x="0" y="416940"/>
                </a:lnTo>
                <a:lnTo>
                  <a:pt x="0" y="83438"/>
                </a:lnTo>
                <a:close/>
              </a:path>
            </a:pathLst>
          </a:custGeom>
          <a:ln w="12700">
            <a:solidFill>
              <a:srgbClr val="41709C"/>
            </a:solidFill>
          </a:ln>
        </p:spPr>
        <p:txBody>
          <a:bodyPr wrap="square" lIns="0" tIns="0" rIns="0" bIns="0" rtlCol="0"/>
          <a:lstStyle/>
          <a:p>
            <a:endParaRPr sz="1588"/>
          </a:p>
        </p:txBody>
      </p:sp>
      <p:sp>
        <p:nvSpPr>
          <p:cNvPr id="17" name="object 17"/>
          <p:cNvSpPr txBox="1"/>
          <p:nvPr/>
        </p:nvSpPr>
        <p:spPr>
          <a:xfrm>
            <a:off x="9348056" y="1842549"/>
            <a:ext cx="540124" cy="339995"/>
          </a:xfrm>
          <a:prstGeom prst="rect">
            <a:avLst/>
          </a:prstGeom>
        </p:spPr>
        <p:txBody>
          <a:bodyPr vert="horz" wrap="square" lIns="0" tIns="11206" rIns="0" bIns="0" rtlCol="0">
            <a:spAutoFit/>
          </a:bodyPr>
          <a:lstStyle/>
          <a:p>
            <a:pPr marL="11206" marR="4483" indent="26896">
              <a:lnSpc>
                <a:spcPct val="110000"/>
              </a:lnSpc>
              <a:spcBef>
                <a:spcPts val="88"/>
              </a:spcBef>
            </a:pPr>
            <a:r>
              <a:rPr sz="971" spc="-4" dirty="0">
                <a:latin typeface="Calibri"/>
                <a:cs typeface="Calibri"/>
              </a:rPr>
              <a:t>MEDICAL  </a:t>
            </a:r>
            <a:r>
              <a:rPr sz="971" dirty="0">
                <a:latin typeface="Calibri"/>
                <a:cs typeface="Calibri"/>
              </a:rPr>
              <a:t>PROV</a:t>
            </a:r>
            <a:r>
              <a:rPr sz="971" spc="-13" dirty="0">
                <a:latin typeface="Calibri"/>
                <a:cs typeface="Calibri"/>
              </a:rPr>
              <a:t>I</a:t>
            </a:r>
            <a:r>
              <a:rPr sz="971" dirty="0">
                <a:latin typeface="Calibri"/>
                <a:cs typeface="Calibri"/>
              </a:rPr>
              <a:t>D</a:t>
            </a:r>
            <a:r>
              <a:rPr sz="971" spc="-4" dirty="0">
                <a:latin typeface="Calibri"/>
                <a:cs typeface="Calibri"/>
              </a:rPr>
              <a:t>ER</a:t>
            </a:r>
            <a:endParaRPr sz="971" dirty="0">
              <a:latin typeface="Calibri"/>
              <a:cs typeface="Calibri"/>
            </a:endParaRPr>
          </a:p>
        </p:txBody>
      </p:sp>
      <p:sp>
        <p:nvSpPr>
          <p:cNvPr id="18" name="object 18"/>
          <p:cNvSpPr/>
          <p:nvPr/>
        </p:nvSpPr>
        <p:spPr>
          <a:xfrm>
            <a:off x="10207719" y="1825817"/>
            <a:ext cx="1066240" cy="448795"/>
          </a:xfrm>
          <a:custGeom>
            <a:avLst/>
            <a:gdLst/>
            <a:ahLst/>
            <a:cxnLst/>
            <a:rect l="l" t="t" r="r" b="b"/>
            <a:pathLst>
              <a:path w="1208404" h="508635">
                <a:moveTo>
                  <a:pt x="1123568" y="0"/>
                </a:moveTo>
                <a:lnTo>
                  <a:pt x="84835" y="0"/>
                </a:lnTo>
                <a:lnTo>
                  <a:pt x="51810" y="6665"/>
                </a:lnTo>
                <a:lnTo>
                  <a:pt x="24844" y="24844"/>
                </a:lnTo>
                <a:lnTo>
                  <a:pt x="6665" y="51810"/>
                </a:lnTo>
                <a:lnTo>
                  <a:pt x="0" y="84836"/>
                </a:lnTo>
                <a:lnTo>
                  <a:pt x="0" y="423925"/>
                </a:lnTo>
                <a:lnTo>
                  <a:pt x="6665" y="456878"/>
                </a:lnTo>
                <a:lnTo>
                  <a:pt x="24844" y="483806"/>
                </a:lnTo>
                <a:lnTo>
                  <a:pt x="51810" y="501971"/>
                </a:lnTo>
                <a:lnTo>
                  <a:pt x="84835" y="508635"/>
                </a:lnTo>
                <a:lnTo>
                  <a:pt x="1123568" y="508635"/>
                </a:lnTo>
                <a:lnTo>
                  <a:pt x="1156594" y="501971"/>
                </a:lnTo>
                <a:lnTo>
                  <a:pt x="1183560" y="483806"/>
                </a:lnTo>
                <a:lnTo>
                  <a:pt x="1201739" y="456878"/>
                </a:lnTo>
                <a:lnTo>
                  <a:pt x="1208404" y="423925"/>
                </a:lnTo>
                <a:lnTo>
                  <a:pt x="1208404" y="84836"/>
                </a:lnTo>
                <a:lnTo>
                  <a:pt x="1201739" y="51810"/>
                </a:lnTo>
                <a:lnTo>
                  <a:pt x="1183560" y="24844"/>
                </a:lnTo>
                <a:lnTo>
                  <a:pt x="1156594" y="6665"/>
                </a:lnTo>
                <a:lnTo>
                  <a:pt x="1123568" y="0"/>
                </a:lnTo>
                <a:close/>
              </a:path>
            </a:pathLst>
          </a:custGeom>
          <a:solidFill>
            <a:srgbClr val="D5DCE4"/>
          </a:solidFill>
        </p:spPr>
        <p:txBody>
          <a:bodyPr wrap="square" lIns="0" tIns="0" rIns="0" bIns="0" rtlCol="0"/>
          <a:lstStyle/>
          <a:p>
            <a:endParaRPr sz="1588"/>
          </a:p>
        </p:txBody>
      </p:sp>
      <p:sp>
        <p:nvSpPr>
          <p:cNvPr id="19" name="object 19"/>
          <p:cNvSpPr/>
          <p:nvPr/>
        </p:nvSpPr>
        <p:spPr>
          <a:xfrm>
            <a:off x="10207719" y="1815254"/>
            <a:ext cx="1066240" cy="448795"/>
          </a:xfrm>
          <a:custGeom>
            <a:avLst/>
            <a:gdLst/>
            <a:ahLst/>
            <a:cxnLst/>
            <a:rect l="l" t="t" r="r" b="b"/>
            <a:pathLst>
              <a:path w="1208404" h="508635">
                <a:moveTo>
                  <a:pt x="0" y="84836"/>
                </a:moveTo>
                <a:lnTo>
                  <a:pt x="6665" y="51810"/>
                </a:lnTo>
                <a:lnTo>
                  <a:pt x="24844" y="24844"/>
                </a:lnTo>
                <a:lnTo>
                  <a:pt x="51810" y="6665"/>
                </a:lnTo>
                <a:lnTo>
                  <a:pt x="84835" y="0"/>
                </a:lnTo>
                <a:lnTo>
                  <a:pt x="1123568" y="0"/>
                </a:lnTo>
                <a:lnTo>
                  <a:pt x="1156594" y="6665"/>
                </a:lnTo>
                <a:lnTo>
                  <a:pt x="1183560" y="24844"/>
                </a:lnTo>
                <a:lnTo>
                  <a:pt x="1201739" y="51810"/>
                </a:lnTo>
                <a:lnTo>
                  <a:pt x="1208404" y="84836"/>
                </a:lnTo>
                <a:lnTo>
                  <a:pt x="1208404" y="423925"/>
                </a:lnTo>
                <a:lnTo>
                  <a:pt x="1201739" y="456878"/>
                </a:lnTo>
                <a:lnTo>
                  <a:pt x="1183560" y="483806"/>
                </a:lnTo>
                <a:lnTo>
                  <a:pt x="1156594" y="501971"/>
                </a:lnTo>
                <a:lnTo>
                  <a:pt x="1123568" y="508635"/>
                </a:lnTo>
                <a:lnTo>
                  <a:pt x="84835" y="508635"/>
                </a:lnTo>
                <a:lnTo>
                  <a:pt x="51810" y="501971"/>
                </a:lnTo>
                <a:lnTo>
                  <a:pt x="24844" y="483806"/>
                </a:lnTo>
                <a:lnTo>
                  <a:pt x="6665" y="456878"/>
                </a:lnTo>
                <a:lnTo>
                  <a:pt x="0" y="423925"/>
                </a:lnTo>
                <a:lnTo>
                  <a:pt x="0" y="84836"/>
                </a:lnTo>
                <a:close/>
              </a:path>
            </a:pathLst>
          </a:custGeom>
          <a:ln w="12700">
            <a:solidFill>
              <a:srgbClr val="41709C"/>
            </a:solidFill>
          </a:ln>
        </p:spPr>
        <p:txBody>
          <a:bodyPr wrap="square" lIns="0" tIns="0" rIns="0" bIns="0" rtlCol="0"/>
          <a:lstStyle/>
          <a:p>
            <a:endParaRPr sz="1588"/>
          </a:p>
        </p:txBody>
      </p:sp>
      <p:sp>
        <p:nvSpPr>
          <p:cNvPr id="20" name="object 20"/>
          <p:cNvSpPr txBox="1"/>
          <p:nvPr/>
        </p:nvSpPr>
        <p:spPr>
          <a:xfrm>
            <a:off x="10334325" y="1854322"/>
            <a:ext cx="814668" cy="339995"/>
          </a:xfrm>
          <a:prstGeom prst="rect">
            <a:avLst/>
          </a:prstGeom>
        </p:spPr>
        <p:txBody>
          <a:bodyPr vert="horz" wrap="square" lIns="0" tIns="11206" rIns="0" bIns="0" rtlCol="0">
            <a:spAutoFit/>
          </a:bodyPr>
          <a:lstStyle/>
          <a:p>
            <a:pPr marL="169778" marR="4483" indent="-159132">
              <a:lnSpc>
                <a:spcPct val="110000"/>
              </a:lnSpc>
              <a:spcBef>
                <a:spcPts val="88"/>
              </a:spcBef>
            </a:pPr>
            <a:r>
              <a:rPr sz="971" spc="-4" dirty="0">
                <a:latin typeface="Calibri"/>
                <a:cs typeface="Calibri"/>
              </a:rPr>
              <a:t>SPECIAL</a:t>
            </a:r>
            <a:r>
              <a:rPr sz="971" spc="-57" dirty="0">
                <a:latin typeface="Calibri"/>
                <a:cs typeface="Calibri"/>
              </a:rPr>
              <a:t> </a:t>
            </a:r>
            <a:r>
              <a:rPr sz="971" spc="-4" dirty="0">
                <a:latin typeface="Calibri"/>
                <a:cs typeface="Calibri"/>
              </a:rPr>
              <a:t>VICTIM  COUNSEL</a:t>
            </a:r>
            <a:endParaRPr sz="971" dirty="0">
              <a:latin typeface="Calibri"/>
              <a:cs typeface="Calibri"/>
            </a:endParaRPr>
          </a:p>
        </p:txBody>
      </p:sp>
      <p:sp>
        <p:nvSpPr>
          <p:cNvPr id="21" name="object 21"/>
          <p:cNvSpPr/>
          <p:nvPr/>
        </p:nvSpPr>
        <p:spPr>
          <a:xfrm>
            <a:off x="8159395" y="1816561"/>
            <a:ext cx="883583" cy="454959"/>
          </a:xfrm>
          <a:custGeom>
            <a:avLst/>
            <a:gdLst/>
            <a:ahLst/>
            <a:cxnLst/>
            <a:rect l="l" t="t" r="r" b="b"/>
            <a:pathLst>
              <a:path w="1001395" h="515619">
                <a:moveTo>
                  <a:pt x="915415" y="0"/>
                </a:moveTo>
                <a:lnTo>
                  <a:pt x="85979" y="0"/>
                </a:lnTo>
                <a:lnTo>
                  <a:pt x="52506" y="6754"/>
                </a:lnTo>
                <a:lnTo>
                  <a:pt x="25177" y="25177"/>
                </a:lnTo>
                <a:lnTo>
                  <a:pt x="6754" y="52506"/>
                </a:lnTo>
                <a:lnTo>
                  <a:pt x="0" y="85979"/>
                </a:lnTo>
                <a:lnTo>
                  <a:pt x="0" y="429641"/>
                </a:lnTo>
                <a:lnTo>
                  <a:pt x="6754" y="463113"/>
                </a:lnTo>
                <a:lnTo>
                  <a:pt x="25177" y="490442"/>
                </a:lnTo>
                <a:lnTo>
                  <a:pt x="52506" y="508865"/>
                </a:lnTo>
                <a:lnTo>
                  <a:pt x="85979" y="515620"/>
                </a:lnTo>
                <a:lnTo>
                  <a:pt x="915415" y="515620"/>
                </a:lnTo>
                <a:lnTo>
                  <a:pt x="948888" y="508865"/>
                </a:lnTo>
                <a:lnTo>
                  <a:pt x="976217" y="490442"/>
                </a:lnTo>
                <a:lnTo>
                  <a:pt x="994640" y="463113"/>
                </a:lnTo>
                <a:lnTo>
                  <a:pt x="1001394" y="429641"/>
                </a:lnTo>
                <a:lnTo>
                  <a:pt x="1001394" y="85979"/>
                </a:lnTo>
                <a:lnTo>
                  <a:pt x="994640" y="52506"/>
                </a:lnTo>
                <a:lnTo>
                  <a:pt x="976217" y="25177"/>
                </a:lnTo>
                <a:lnTo>
                  <a:pt x="948888" y="6754"/>
                </a:lnTo>
                <a:lnTo>
                  <a:pt x="915415" y="0"/>
                </a:lnTo>
                <a:close/>
              </a:path>
            </a:pathLst>
          </a:custGeom>
          <a:solidFill>
            <a:srgbClr val="D5DCE4"/>
          </a:solidFill>
        </p:spPr>
        <p:txBody>
          <a:bodyPr wrap="square" lIns="0" tIns="0" rIns="0" bIns="0" rtlCol="0"/>
          <a:lstStyle/>
          <a:p>
            <a:endParaRPr sz="1588"/>
          </a:p>
        </p:txBody>
      </p:sp>
      <p:sp>
        <p:nvSpPr>
          <p:cNvPr id="22" name="object 22"/>
          <p:cNvSpPr/>
          <p:nvPr/>
        </p:nvSpPr>
        <p:spPr>
          <a:xfrm>
            <a:off x="8147921" y="1812171"/>
            <a:ext cx="883583" cy="454959"/>
          </a:xfrm>
          <a:custGeom>
            <a:avLst/>
            <a:gdLst/>
            <a:ahLst/>
            <a:cxnLst/>
            <a:rect l="l" t="t" r="r" b="b"/>
            <a:pathLst>
              <a:path w="1001395" h="515619">
                <a:moveTo>
                  <a:pt x="0" y="85979"/>
                </a:moveTo>
                <a:lnTo>
                  <a:pt x="6754" y="52506"/>
                </a:lnTo>
                <a:lnTo>
                  <a:pt x="25177" y="25177"/>
                </a:lnTo>
                <a:lnTo>
                  <a:pt x="52506" y="6754"/>
                </a:lnTo>
                <a:lnTo>
                  <a:pt x="85979" y="0"/>
                </a:lnTo>
                <a:lnTo>
                  <a:pt x="915415" y="0"/>
                </a:lnTo>
                <a:lnTo>
                  <a:pt x="948888" y="6754"/>
                </a:lnTo>
                <a:lnTo>
                  <a:pt x="976217" y="25177"/>
                </a:lnTo>
                <a:lnTo>
                  <a:pt x="994640" y="52506"/>
                </a:lnTo>
                <a:lnTo>
                  <a:pt x="1001394" y="85979"/>
                </a:lnTo>
                <a:lnTo>
                  <a:pt x="1001394" y="429641"/>
                </a:lnTo>
                <a:lnTo>
                  <a:pt x="994640" y="463113"/>
                </a:lnTo>
                <a:lnTo>
                  <a:pt x="976217" y="490442"/>
                </a:lnTo>
                <a:lnTo>
                  <a:pt x="948888" y="508865"/>
                </a:lnTo>
                <a:lnTo>
                  <a:pt x="915415" y="515620"/>
                </a:lnTo>
                <a:lnTo>
                  <a:pt x="85979" y="515620"/>
                </a:lnTo>
                <a:lnTo>
                  <a:pt x="52506" y="508865"/>
                </a:lnTo>
                <a:lnTo>
                  <a:pt x="25177" y="490442"/>
                </a:lnTo>
                <a:lnTo>
                  <a:pt x="6754" y="463113"/>
                </a:lnTo>
                <a:lnTo>
                  <a:pt x="0" y="429641"/>
                </a:lnTo>
                <a:lnTo>
                  <a:pt x="0" y="85979"/>
                </a:lnTo>
                <a:close/>
              </a:path>
            </a:pathLst>
          </a:custGeom>
          <a:ln w="12700">
            <a:solidFill>
              <a:srgbClr val="41709C"/>
            </a:solidFill>
          </a:ln>
        </p:spPr>
        <p:txBody>
          <a:bodyPr wrap="square" lIns="0" tIns="0" rIns="0" bIns="0" rtlCol="0"/>
          <a:lstStyle/>
          <a:p>
            <a:endParaRPr sz="1588"/>
          </a:p>
        </p:txBody>
      </p:sp>
      <p:sp>
        <p:nvSpPr>
          <p:cNvPr id="23" name="object 23"/>
          <p:cNvSpPr txBox="1"/>
          <p:nvPr/>
        </p:nvSpPr>
        <p:spPr>
          <a:xfrm>
            <a:off x="8333365" y="1972833"/>
            <a:ext cx="535641" cy="161281"/>
          </a:xfrm>
          <a:prstGeom prst="rect">
            <a:avLst/>
          </a:prstGeom>
        </p:spPr>
        <p:txBody>
          <a:bodyPr vert="horz" wrap="square" lIns="0" tIns="11766" rIns="0" bIns="0" rtlCol="0">
            <a:spAutoFit/>
          </a:bodyPr>
          <a:lstStyle/>
          <a:p>
            <a:pPr marL="11206">
              <a:spcBef>
                <a:spcPts val="93"/>
              </a:spcBef>
            </a:pPr>
            <a:r>
              <a:rPr sz="971" spc="-4" dirty="0">
                <a:latin typeface="Calibri"/>
                <a:cs typeface="Calibri"/>
              </a:rPr>
              <a:t>CHAPLAIN</a:t>
            </a:r>
            <a:endParaRPr sz="971" dirty="0">
              <a:latin typeface="Calibri"/>
              <a:cs typeface="Calibri"/>
            </a:endParaRPr>
          </a:p>
        </p:txBody>
      </p:sp>
      <p:sp>
        <p:nvSpPr>
          <p:cNvPr id="24" name="object 24"/>
          <p:cNvSpPr/>
          <p:nvPr/>
        </p:nvSpPr>
        <p:spPr>
          <a:xfrm>
            <a:off x="8738083" y="2594675"/>
            <a:ext cx="939613" cy="322729"/>
          </a:xfrm>
          <a:custGeom>
            <a:avLst/>
            <a:gdLst/>
            <a:ahLst/>
            <a:cxnLst/>
            <a:rect l="l" t="t" r="r" b="b"/>
            <a:pathLst>
              <a:path w="1064895" h="365760">
                <a:moveTo>
                  <a:pt x="1003935" y="0"/>
                </a:moveTo>
                <a:lnTo>
                  <a:pt x="60960" y="0"/>
                </a:lnTo>
                <a:lnTo>
                  <a:pt x="37236" y="4792"/>
                </a:lnTo>
                <a:lnTo>
                  <a:pt x="17859" y="17859"/>
                </a:lnTo>
                <a:lnTo>
                  <a:pt x="4792" y="37236"/>
                </a:lnTo>
                <a:lnTo>
                  <a:pt x="0" y="60960"/>
                </a:lnTo>
                <a:lnTo>
                  <a:pt x="0" y="304800"/>
                </a:lnTo>
                <a:lnTo>
                  <a:pt x="4792" y="328523"/>
                </a:lnTo>
                <a:lnTo>
                  <a:pt x="17859" y="347900"/>
                </a:lnTo>
                <a:lnTo>
                  <a:pt x="37236" y="360967"/>
                </a:lnTo>
                <a:lnTo>
                  <a:pt x="60960" y="365760"/>
                </a:lnTo>
                <a:lnTo>
                  <a:pt x="1003935" y="365760"/>
                </a:lnTo>
                <a:lnTo>
                  <a:pt x="1027658" y="360967"/>
                </a:lnTo>
                <a:lnTo>
                  <a:pt x="1047035" y="347900"/>
                </a:lnTo>
                <a:lnTo>
                  <a:pt x="1060102" y="328523"/>
                </a:lnTo>
                <a:lnTo>
                  <a:pt x="1064895" y="304800"/>
                </a:lnTo>
                <a:lnTo>
                  <a:pt x="1064895" y="60960"/>
                </a:lnTo>
                <a:lnTo>
                  <a:pt x="1060102" y="37236"/>
                </a:lnTo>
                <a:lnTo>
                  <a:pt x="1047035" y="17859"/>
                </a:lnTo>
                <a:lnTo>
                  <a:pt x="1027658" y="4792"/>
                </a:lnTo>
                <a:lnTo>
                  <a:pt x="1003935" y="0"/>
                </a:lnTo>
                <a:close/>
              </a:path>
            </a:pathLst>
          </a:custGeom>
          <a:solidFill>
            <a:srgbClr val="D5DCE4"/>
          </a:solidFill>
        </p:spPr>
        <p:txBody>
          <a:bodyPr wrap="square" lIns="0" tIns="0" rIns="0" bIns="0" rtlCol="0"/>
          <a:lstStyle/>
          <a:p>
            <a:endParaRPr sz="1588"/>
          </a:p>
        </p:txBody>
      </p:sp>
      <p:sp>
        <p:nvSpPr>
          <p:cNvPr id="25" name="object 25"/>
          <p:cNvSpPr/>
          <p:nvPr/>
        </p:nvSpPr>
        <p:spPr>
          <a:xfrm>
            <a:off x="8730668" y="2594676"/>
            <a:ext cx="939613" cy="322729"/>
          </a:xfrm>
          <a:custGeom>
            <a:avLst/>
            <a:gdLst/>
            <a:ahLst/>
            <a:cxnLst/>
            <a:rect l="l" t="t" r="r" b="b"/>
            <a:pathLst>
              <a:path w="1064895" h="365760">
                <a:moveTo>
                  <a:pt x="0" y="60960"/>
                </a:moveTo>
                <a:lnTo>
                  <a:pt x="4792" y="37236"/>
                </a:lnTo>
                <a:lnTo>
                  <a:pt x="17859" y="17859"/>
                </a:lnTo>
                <a:lnTo>
                  <a:pt x="37236" y="4792"/>
                </a:lnTo>
                <a:lnTo>
                  <a:pt x="60960" y="0"/>
                </a:lnTo>
                <a:lnTo>
                  <a:pt x="1003935" y="0"/>
                </a:lnTo>
                <a:lnTo>
                  <a:pt x="1027658" y="4792"/>
                </a:lnTo>
                <a:lnTo>
                  <a:pt x="1047035" y="17859"/>
                </a:lnTo>
                <a:lnTo>
                  <a:pt x="1060102" y="37236"/>
                </a:lnTo>
                <a:lnTo>
                  <a:pt x="1064895" y="60960"/>
                </a:lnTo>
                <a:lnTo>
                  <a:pt x="1064895" y="304800"/>
                </a:lnTo>
                <a:lnTo>
                  <a:pt x="1060102" y="328523"/>
                </a:lnTo>
                <a:lnTo>
                  <a:pt x="1047035" y="347900"/>
                </a:lnTo>
                <a:lnTo>
                  <a:pt x="1027658" y="360967"/>
                </a:lnTo>
                <a:lnTo>
                  <a:pt x="1003935" y="365760"/>
                </a:lnTo>
                <a:lnTo>
                  <a:pt x="60960" y="365760"/>
                </a:lnTo>
                <a:lnTo>
                  <a:pt x="37236" y="360967"/>
                </a:lnTo>
                <a:lnTo>
                  <a:pt x="17859" y="347900"/>
                </a:lnTo>
                <a:lnTo>
                  <a:pt x="4792" y="328523"/>
                </a:lnTo>
                <a:lnTo>
                  <a:pt x="0" y="304800"/>
                </a:lnTo>
                <a:lnTo>
                  <a:pt x="0" y="60960"/>
                </a:lnTo>
                <a:close/>
              </a:path>
            </a:pathLst>
          </a:custGeom>
          <a:ln w="12700">
            <a:solidFill>
              <a:srgbClr val="41709C"/>
            </a:solidFill>
          </a:ln>
        </p:spPr>
        <p:txBody>
          <a:bodyPr wrap="square" lIns="0" tIns="0" rIns="0" bIns="0" rtlCol="0"/>
          <a:lstStyle/>
          <a:p>
            <a:endParaRPr sz="1588"/>
          </a:p>
        </p:txBody>
      </p:sp>
      <p:sp>
        <p:nvSpPr>
          <p:cNvPr id="26" name="object 26"/>
          <p:cNvSpPr txBox="1"/>
          <p:nvPr/>
        </p:nvSpPr>
        <p:spPr>
          <a:xfrm>
            <a:off x="8961903" y="2675483"/>
            <a:ext cx="473449" cy="161281"/>
          </a:xfrm>
          <a:prstGeom prst="rect">
            <a:avLst/>
          </a:prstGeom>
        </p:spPr>
        <p:txBody>
          <a:bodyPr vert="horz" wrap="square" lIns="0" tIns="11766" rIns="0" bIns="0" rtlCol="0">
            <a:spAutoFit/>
          </a:bodyPr>
          <a:lstStyle/>
          <a:p>
            <a:pPr marL="11206">
              <a:spcBef>
                <a:spcPts val="93"/>
              </a:spcBef>
            </a:pPr>
            <a:r>
              <a:rPr sz="971" spc="-4" dirty="0">
                <a:latin typeface="Calibri"/>
                <a:cs typeface="Calibri"/>
              </a:rPr>
              <a:t>SARC/VA</a:t>
            </a:r>
            <a:endParaRPr sz="971" dirty="0">
              <a:latin typeface="Calibri"/>
              <a:cs typeface="Calibri"/>
            </a:endParaRPr>
          </a:p>
        </p:txBody>
      </p:sp>
      <p:sp>
        <p:nvSpPr>
          <p:cNvPr id="30" name="object 30"/>
          <p:cNvSpPr/>
          <p:nvPr/>
        </p:nvSpPr>
        <p:spPr>
          <a:xfrm>
            <a:off x="5872707" y="2511501"/>
            <a:ext cx="1100978" cy="610160"/>
          </a:xfrm>
          <a:custGeom>
            <a:avLst/>
            <a:gdLst/>
            <a:ahLst/>
            <a:cxnLst/>
            <a:rect l="l" t="t" r="r" b="b"/>
            <a:pathLst>
              <a:path w="1247775" h="691514">
                <a:moveTo>
                  <a:pt x="1132459" y="0"/>
                </a:moveTo>
                <a:lnTo>
                  <a:pt x="115316" y="0"/>
                </a:lnTo>
                <a:lnTo>
                  <a:pt x="70401" y="9052"/>
                </a:lnTo>
                <a:lnTo>
                  <a:pt x="33750" y="33750"/>
                </a:lnTo>
                <a:lnTo>
                  <a:pt x="9052" y="70401"/>
                </a:lnTo>
                <a:lnTo>
                  <a:pt x="0" y="115316"/>
                </a:lnTo>
                <a:lnTo>
                  <a:pt x="0" y="576326"/>
                </a:lnTo>
                <a:lnTo>
                  <a:pt x="9052" y="621166"/>
                </a:lnTo>
                <a:lnTo>
                  <a:pt x="33750" y="657780"/>
                </a:lnTo>
                <a:lnTo>
                  <a:pt x="70401" y="682464"/>
                </a:lnTo>
                <a:lnTo>
                  <a:pt x="115316" y="691515"/>
                </a:lnTo>
                <a:lnTo>
                  <a:pt x="1132459" y="691515"/>
                </a:lnTo>
                <a:lnTo>
                  <a:pt x="1177373" y="682464"/>
                </a:lnTo>
                <a:lnTo>
                  <a:pt x="1214024" y="657780"/>
                </a:lnTo>
                <a:lnTo>
                  <a:pt x="1238722" y="621166"/>
                </a:lnTo>
                <a:lnTo>
                  <a:pt x="1247775" y="576326"/>
                </a:lnTo>
                <a:lnTo>
                  <a:pt x="1247775" y="115316"/>
                </a:lnTo>
                <a:lnTo>
                  <a:pt x="1238722" y="70401"/>
                </a:lnTo>
                <a:lnTo>
                  <a:pt x="1214024" y="33750"/>
                </a:lnTo>
                <a:lnTo>
                  <a:pt x="1177373" y="9052"/>
                </a:lnTo>
                <a:lnTo>
                  <a:pt x="1132459" y="0"/>
                </a:lnTo>
                <a:close/>
              </a:path>
            </a:pathLst>
          </a:custGeom>
          <a:solidFill>
            <a:srgbClr val="D5DCE4"/>
          </a:solidFill>
        </p:spPr>
        <p:txBody>
          <a:bodyPr wrap="square" lIns="0" tIns="0" rIns="0" bIns="0" rtlCol="0"/>
          <a:lstStyle/>
          <a:p>
            <a:endParaRPr sz="1588"/>
          </a:p>
        </p:txBody>
      </p:sp>
      <p:sp>
        <p:nvSpPr>
          <p:cNvPr id="31" name="object 31"/>
          <p:cNvSpPr/>
          <p:nvPr/>
        </p:nvSpPr>
        <p:spPr>
          <a:xfrm>
            <a:off x="5864130" y="2509415"/>
            <a:ext cx="1100978" cy="610160"/>
          </a:xfrm>
          <a:custGeom>
            <a:avLst/>
            <a:gdLst/>
            <a:ahLst/>
            <a:cxnLst/>
            <a:rect l="l" t="t" r="r" b="b"/>
            <a:pathLst>
              <a:path w="1247775" h="691514">
                <a:moveTo>
                  <a:pt x="0" y="115316"/>
                </a:moveTo>
                <a:lnTo>
                  <a:pt x="9052" y="70401"/>
                </a:lnTo>
                <a:lnTo>
                  <a:pt x="33750" y="33750"/>
                </a:lnTo>
                <a:lnTo>
                  <a:pt x="70401" y="9052"/>
                </a:lnTo>
                <a:lnTo>
                  <a:pt x="115316" y="0"/>
                </a:lnTo>
                <a:lnTo>
                  <a:pt x="1132459" y="0"/>
                </a:lnTo>
                <a:lnTo>
                  <a:pt x="1177373" y="9052"/>
                </a:lnTo>
                <a:lnTo>
                  <a:pt x="1214024" y="33750"/>
                </a:lnTo>
                <a:lnTo>
                  <a:pt x="1238722" y="70401"/>
                </a:lnTo>
                <a:lnTo>
                  <a:pt x="1247775" y="115316"/>
                </a:lnTo>
                <a:lnTo>
                  <a:pt x="1247775" y="576326"/>
                </a:lnTo>
                <a:lnTo>
                  <a:pt x="1238722" y="621166"/>
                </a:lnTo>
                <a:lnTo>
                  <a:pt x="1214024" y="657780"/>
                </a:lnTo>
                <a:lnTo>
                  <a:pt x="1177373" y="682464"/>
                </a:lnTo>
                <a:lnTo>
                  <a:pt x="1132459" y="691515"/>
                </a:lnTo>
                <a:lnTo>
                  <a:pt x="115316" y="691515"/>
                </a:lnTo>
                <a:lnTo>
                  <a:pt x="70401" y="682464"/>
                </a:lnTo>
                <a:lnTo>
                  <a:pt x="33750" y="657780"/>
                </a:lnTo>
                <a:lnTo>
                  <a:pt x="9052" y="621166"/>
                </a:lnTo>
                <a:lnTo>
                  <a:pt x="0" y="576326"/>
                </a:lnTo>
                <a:lnTo>
                  <a:pt x="0" y="115316"/>
                </a:lnTo>
                <a:close/>
              </a:path>
            </a:pathLst>
          </a:custGeom>
          <a:ln w="12700">
            <a:solidFill>
              <a:srgbClr val="41709C"/>
            </a:solidFill>
          </a:ln>
        </p:spPr>
        <p:txBody>
          <a:bodyPr wrap="square" lIns="0" tIns="0" rIns="0" bIns="0" rtlCol="0"/>
          <a:lstStyle/>
          <a:p>
            <a:endParaRPr sz="1588"/>
          </a:p>
        </p:txBody>
      </p:sp>
      <p:sp>
        <p:nvSpPr>
          <p:cNvPr id="32" name="object 32"/>
          <p:cNvSpPr txBox="1"/>
          <p:nvPr/>
        </p:nvSpPr>
        <p:spPr>
          <a:xfrm>
            <a:off x="6013728" y="2606819"/>
            <a:ext cx="801781" cy="459889"/>
          </a:xfrm>
          <a:prstGeom prst="rect">
            <a:avLst/>
          </a:prstGeom>
        </p:spPr>
        <p:txBody>
          <a:bodyPr vert="horz" wrap="square" lIns="0" tIns="11766" rIns="0" bIns="0" rtlCol="0">
            <a:spAutoFit/>
          </a:bodyPr>
          <a:lstStyle/>
          <a:p>
            <a:pPr marL="10646" marR="4483" algn="ctr">
              <a:lnSpc>
                <a:spcPct val="109500"/>
              </a:lnSpc>
              <a:spcBef>
                <a:spcPts val="93"/>
              </a:spcBef>
            </a:pPr>
            <a:r>
              <a:rPr sz="882" spc="-4" dirty="0">
                <a:latin typeface="Calibri"/>
                <a:cs typeface="Calibri"/>
              </a:rPr>
              <a:t>SEXUAL</a:t>
            </a:r>
            <a:r>
              <a:rPr sz="882" spc="-66" dirty="0">
                <a:latin typeface="Calibri"/>
                <a:cs typeface="Calibri"/>
              </a:rPr>
              <a:t> </a:t>
            </a:r>
            <a:r>
              <a:rPr sz="882" spc="-4" dirty="0">
                <a:latin typeface="Calibri"/>
                <a:cs typeface="Calibri"/>
              </a:rPr>
              <a:t>ASSAULT  CARE   </a:t>
            </a:r>
            <a:r>
              <a:rPr sz="882" spc="-9" dirty="0">
                <a:latin typeface="Calibri"/>
                <a:cs typeface="Calibri"/>
              </a:rPr>
              <a:t>COORDINATOR</a:t>
            </a:r>
            <a:endParaRPr sz="882" dirty="0">
              <a:latin typeface="Calibri"/>
              <a:cs typeface="Calibri"/>
            </a:endParaRPr>
          </a:p>
        </p:txBody>
      </p:sp>
      <p:sp>
        <p:nvSpPr>
          <p:cNvPr id="33" name="object 33"/>
          <p:cNvSpPr/>
          <p:nvPr/>
        </p:nvSpPr>
        <p:spPr>
          <a:xfrm>
            <a:off x="7080095" y="2535283"/>
            <a:ext cx="862853" cy="441512"/>
          </a:xfrm>
          <a:custGeom>
            <a:avLst/>
            <a:gdLst/>
            <a:ahLst/>
            <a:cxnLst/>
            <a:rect l="l" t="t" r="r" b="b"/>
            <a:pathLst>
              <a:path w="977900" h="500379">
                <a:moveTo>
                  <a:pt x="894460" y="0"/>
                </a:moveTo>
                <a:lnTo>
                  <a:pt x="83438" y="0"/>
                </a:lnTo>
                <a:lnTo>
                  <a:pt x="50952" y="6554"/>
                </a:lnTo>
                <a:lnTo>
                  <a:pt x="24431" y="24431"/>
                </a:lnTo>
                <a:lnTo>
                  <a:pt x="6554" y="50952"/>
                </a:lnTo>
                <a:lnTo>
                  <a:pt x="0" y="83438"/>
                </a:lnTo>
                <a:lnTo>
                  <a:pt x="0" y="416940"/>
                </a:lnTo>
                <a:lnTo>
                  <a:pt x="6554" y="449427"/>
                </a:lnTo>
                <a:lnTo>
                  <a:pt x="24431" y="475948"/>
                </a:lnTo>
                <a:lnTo>
                  <a:pt x="50952" y="493825"/>
                </a:lnTo>
                <a:lnTo>
                  <a:pt x="83438" y="500379"/>
                </a:lnTo>
                <a:lnTo>
                  <a:pt x="894460" y="500379"/>
                </a:lnTo>
                <a:lnTo>
                  <a:pt x="926947" y="493825"/>
                </a:lnTo>
                <a:lnTo>
                  <a:pt x="953468" y="475948"/>
                </a:lnTo>
                <a:lnTo>
                  <a:pt x="971345" y="449427"/>
                </a:lnTo>
                <a:lnTo>
                  <a:pt x="977900" y="416940"/>
                </a:lnTo>
                <a:lnTo>
                  <a:pt x="977900" y="83438"/>
                </a:lnTo>
                <a:lnTo>
                  <a:pt x="971345" y="50952"/>
                </a:lnTo>
                <a:lnTo>
                  <a:pt x="953468" y="24431"/>
                </a:lnTo>
                <a:lnTo>
                  <a:pt x="926947" y="6554"/>
                </a:lnTo>
                <a:lnTo>
                  <a:pt x="894460" y="0"/>
                </a:lnTo>
                <a:close/>
              </a:path>
            </a:pathLst>
          </a:custGeom>
          <a:solidFill>
            <a:srgbClr val="D5DCE4"/>
          </a:solidFill>
        </p:spPr>
        <p:txBody>
          <a:bodyPr wrap="square" lIns="0" tIns="0" rIns="0" bIns="0" rtlCol="0"/>
          <a:lstStyle/>
          <a:p>
            <a:endParaRPr sz="1588"/>
          </a:p>
        </p:txBody>
      </p:sp>
      <p:sp>
        <p:nvSpPr>
          <p:cNvPr id="34" name="object 34"/>
          <p:cNvSpPr/>
          <p:nvPr/>
        </p:nvSpPr>
        <p:spPr>
          <a:xfrm>
            <a:off x="7070995" y="2524685"/>
            <a:ext cx="862853" cy="441512"/>
          </a:xfrm>
          <a:custGeom>
            <a:avLst/>
            <a:gdLst/>
            <a:ahLst/>
            <a:cxnLst/>
            <a:rect l="l" t="t" r="r" b="b"/>
            <a:pathLst>
              <a:path w="977900" h="500379">
                <a:moveTo>
                  <a:pt x="0" y="83438"/>
                </a:moveTo>
                <a:lnTo>
                  <a:pt x="6554" y="50952"/>
                </a:lnTo>
                <a:lnTo>
                  <a:pt x="24431" y="24431"/>
                </a:lnTo>
                <a:lnTo>
                  <a:pt x="50952" y="6554"/>
                </a:lnTo>
                <a:lnTo>
                  <a:pt x="83438" y="0"/>
                </a:lnTo>
                <a:lnTo>
                  <a:pt x="894460" y="0"/>
                </a:lnTo>
                <a:lnTo>
                  <a:pt x="926947" y="6554"/>
                </a:lnTo>
                <a:lnTo>
                  <a:pt x="953468" y="24431"/>
                </a:lnTo>
                <a:lnTo>
                  <a:pt x="971345" y="50952"/>
                </a:lnTo>
                <a:lnTo>
                  <a:pt x="977900" y="83438"/>
                </a:lnTo>
                <a:lnTo>
                  <a:pt x="977900" y="416940"/>
                </a:lnTo>
                <a:lnTo>
                  <a:pt x="971345" y="449427"/>
                </a:lnTo>
                <a:lnTo>
                  <a:pt x="953468" y="475948"/>
                </a:lnTo>
                <a:lnTo>
                  <a:pt x="926947" y="493825"/>
                </a:lnTo>
                <a:lnTo>
                  <a:pt x="894460" y="500379"/>
                </a:lnTo>
                <a:lnTo>
                  <a:pt x="83438" y="500379"/>
                </a:lnTo>
                <a:lnTo>
                  <a:pt x="50952" y="493825"/>
                </a:lnTo>
                <a:lnTo>
                  <a:pt x="24431" y="475948"/>
                </a:lnTo>
                <a:lnTo>
                  <a:pt x="6554" y="449427"/>
                </a:lnTo>
                <a:lnTo>
                  <a:pt x="0" y="416940"/>
                </a:lnTo>
                <a:lnTo>
                  <a:pt x="0" y="83438"/>
                </a:lnTo>
                <a:close/>
              </a:path>
            </a:pathLst>
          </a:custGeom>
          <a:ln w="12699">
            <a:solidFill>
              <a:srgbClr val="41709C"/>
            </a:solidFill>
          </a:ln>
        </p:spPr>
        <p:txBody>
          <a:bodyPr wrap="square" lIns="0" tIns="0" rIns="0" bIns="0" rtlCol="0"/>
          <a:lstStyle/>
          <a:p>
            <a:endParaRPr sz="1588"/>
          </a:p>
        </p:txBody>
      </p:sp>
      <p:sp>
        <p:nvSpPr>
          <p:cNvPr id="35" name="object 35"/>
          <p:cNvSpPr txBox="1"/>
          <p:nvPr/>
        </p:nvSpPr>
        <p:spPr>
          <a:xfrm>
            <a:off x="7274716" y="2582057"/>
            <a:ext cx="440390" cy="309987"/>
          </a:xfrm>
          <a:prstGeom prst="rect">
            <a:avLst/>
          </a:prstGeom>
        </p:spPr>
        <p:txBody>
          <a:bodyPr vert="horz" wrap="square" lIns="0" tIns="11206" rIns="0" bIns="0" rtlCol="0">
            <a:spAutoFit/>
          </a:bodyPr>
          <a:lstStyle/>
          <a:p>
            <a:pPr marL="83488" marR="4483" indent="-72842">
              <a:lnSpc>
                <a:spcPct val="110000"/>
              </a:lnSpc>
              <a:spcBef>
                <a:spcPts val="88"/>
              </a:spcBef>
            </a:pPr>
            <a:r>
              <a:rPr sz="882" spc="-4" dirty="0">
                <a:latin typeface="Calibri"/>
                <a:cs typeface="Calibri"/>
              </a:rPr>
              <a:t>M</a:t>
            </a:r>
            <a:r>
              <a:rPr sz="882" dirty="0">
                <a:latin typeface="Calibri"/>
                <a:cs typeface="Calibri"/>
              </a:rPr>
              <a:t>E</a:t>
            </a:r>
            <a:r>
              <a:rPr sz="882" spc="-9" dirty="0">
                <a:latin typeface="Calibri"/>
                <a:cs typeface="Calibri"/>
              </a:rPr>
              <a:t>DICA</a:t>
            </a:r>
            <a:r>
              <a:rPr sz="882" spc="-4" dirty="0">
                <a:latin typeface="Calibri"/>
                <a:cs typeface="Calibri"/>
              </a:rPr>
              <a:t>L  </a:t>
            </a:r>
            <a:r>
              <a:rPr sz="882" spc="-9" dirty="0">
                <a:latin typeface="Calibri"/>
                <a:cs typeface="Calibri"/>
              </a:rPr>
              <a:t>EXAM</a:t>
            </a:r>
            <a:endParaRPr sz="882" dirty="0">
              <a:latin typeface="Calibri"/>
              <a:cs typeface="Calibri"/>
            </a:endParaRPr>
          </a:p>
        </p:txBody>
      </p:sp>
      <p:sp>
        <p:nvSpPr>
          <p:cNvPr id="36" name="object 36"/>
          <p:cNvSpPr/>
          <p:nvPr/>
        </p:nvSpPr>
        <p:spPr>
          <a:xfrm>
            <a:off x="5959941" y="3238340"/>
            <a:ext cx="855568" cy="448235"/>
          </a:xfrm>
          <a:custGeom>
            <a:avLst/>
            <a:gdLst/>
            <a:ahLst/>
            <a:cxnLst/>
            <a:rect l="l" t="t" r="r" b="b"/>
            <a:pathLst>
              <a:path w="969645" h="508000">
                <a:moveTo>
                  <a:pt x="884936" y="0"/>
                </a:moveTo>
                <a:lnTo>
                  <a:pt x="84709" y="0"/>
                </a:lnTo>
                <a:lnTo>
                  <a:pt x="51702" y="6663"/>
                </a:lnTo>
                <a:lnTo>
                  <a:pt x="24780" y="24828"/>
                </a:lnTo>
                <a:lnTo>
                  <a:pt x="6645" y="51756"/>
                </a:lnTo>
                <a:lnTo>
                  <a:pt x="0" y="84709"/>
                </a:lnTo>
                <a:lnTo>
                  <a:pt x="0" y="423291"/>
                </a:lnTo>
                <a:lnTo>
                  <a:pt x="6645" y="456297"/>
                </a:lnTo>
                <a:lnTo>
                  <a:pt x="24780" y="483219"/>
                </a:lnTo>
                <a:lnTo>
                  <a:pt x="51702" y="501354"/>
                </a:lnTo>
                <a:lnTo>
                  <a:pt x="84709" y="508000"/>
                </a:lnTo>
                <a:lnTo>
                  <a:pt x="884936" y="508000"/>
                </a:lnTo>
                <a:lnTo>
                  <a:pt x="917942" y="501354"/>
                </a:lnTo>
                <a:lnTo>
                  <a:pt x="944864" y="483219"/>
                </a:lnTo>
                <a:lnTo>
                  <a:pt x="962999" y="456297"/>
                </a:lnTo>
                <a:lnTo>
                  <a:pt x="969644" y="423291"/>
                </a:lnTo>
                <a:lnTo>
                  <a:pt x="969644" y="84709"/>
                </a:lnTo>
                <a:lnTo>
                  <a:pt x="962999" y="51756"/>
                </a:lnTo>
                <a:lnTo>
                  <a:pt x="944864" y="24828"/>
                </a:lnTo>
                <a:lnTo>
                  <a:pt x="917942" y="6663"/>
                </a:lnTo>
                <a:lnTo>
                  <a:pt x="884936" y="0"/>
                </a:lnTo>
                <a:close/>
              </a:path>
            </a:pathLst>
          </a:custGeom>
          <a:solidFill>
            <a:srgbClr val="D5DCE4"/>
          </a:solidFill>
        </p:spPr>
        <p:txBody>
          <a:bodyPr wrap="square" lIns="0" tIns="0" rIns="0" bIns="0" rtlCol="0"/>
          <a:lstStyle/>
          <a:p>
            <a:endParaRPr sz="1588"/>
          </a:p>
        </p:txBody>
      </p:sp>
      <p:sp>
        <p:nvSpPr>
          <p:cNvPr id="37" name="object 37"/>
          <p:cNvSpPr/>
          <p:nvPr/>
        </p:nvSpPr>
        <p:spPr>
          <a:xfrm>
            <a:off x="5959941" y="3240134"/>
            <a:ext cx="855568" cy="448235"/>
          </a:xfrm>
          <a:custGeom>
            <a:avLst/>
            <a:gdLst/>
            <a:ahLst/>
            <a:cxnLst/>
            <a:rect l="l" t="t" r="r" b="b"/>
            <a:pathLst>
              <a:path w="969645" h="508000">
                <a:moveTo>
                  <a:pt x="0" y="84709"/>
                </a:moveTo>
                <a:lnTo>
                  <a:pt x="6645" y="51756"/>
                </a:lnTo>
                <a:lnTo>
                  <a:pt x="24780" y="24828"/>
                </a:lnTo>
                <a:lnTo>
                  <a:pt x="51702" y="6663"/>
                </a:lnTo>
                <a:lnTo>
                  <a:pt x="84709" y="0"/>
                </a:lnTo>
                <a:lnTo>
                  <a:pt x="884936" y="0"/>
                </a:lnTo>
                <a:lnTo>
                  <a:pt x="917942" y="6663"/>
                </a:lnTo>
                <a:lnTo>
                  <a:pt x="944864" y="24828"/>
                </a:lnTo>
                <a:lnTo>
                  <a:pt x="962999" y="51756"/>
                </a:lnTo>
                <a:lnTo>
                  <a:pt x="969644" y="84709"/>
                </a:lnTo>
                <a:lnTo>
                  <a:pt x="969644" y="423291"/>
                </a:lnTo>
                <a:lnTo>
                  <a:pt x="962999" y="456297"/>
                </a:lnTo>
                <a:lnTo>
                  <a:pt x="944864" y="483219"/>
                </a:lnTo>
                <a:lnTo>
                  <a:pt x="917942" y="501354"/>
                </a:lnTo>
                <a:lnTo>
                  <a:pt x="884936" y="508000"/>
                </a:lnTo>
                <a:lnTo>
                  <a:pt x="84709" y="508000"/>
                </a:lnTo>
                <a:lnTo>
                  <a:pt x="51702" y="501354"/>
                </a:lnTo>
                <a:lnTo>
                  <a:pt x="24780" y="483219"/>
                </a:lnTo>
                <a:lnTo>
                  <a:pt x="6645" y="456297"/>
                </a:lnTo>
                <a:lnTo>
                  <a:pt x="0" y="423291"/>
                </a:lnTo>
                <a:lnTo>
                  <a:pt x="0" y="84709"/>
                </a:lnTo>
                <a:close/>
              </a:path>
            </a:pathLst>
          </a:custGeom>
          <a:ln w="12700">
            <a:solidFill>
              <a:srgbClr val="41709C"/>
            </a:solidFill>
          </a:ln>
        </p:spPr>
        <p:txBody>
          <a:bodyPr wrap="square" lIns="0" tIns="0" rIns="0" bIns="0" rtlCol="0"/>
          <a:lstStyle/>
          <a:p>
            <a:endParaRPr sz="1588"/>
          </a:p>
        </p:txBody>
      </p:sp>
      <p:sp>
        <p:nvSpPr>
          <p:cNvPr id="38" name="object 38"/>
          <p:cNvSpPr txBox="1"/>
          <p:nvPr/>
        </p:nvSpPr>
        <p:spPr>
          <a:xfrm>
            <a:off x="6061565" y="3379298"/>
            <a:ext cx="623607" cy="146493"/>
          </a:xfrm>
          <a:prstGeom prst="rect">
            <a:avLst/>
          </a:prstGeom>
        </p:spPr>
        <p:txBody>
          <a:bodyPr vert="horz" wrap="square" lIns="0" tIns="10646" rIns="0" bIns="0" rtlCol="0">
            <a:spAutoFit/>
          </a:bodyPr>
          <a:lstStyle/>
          <a:p>
            <a:pPr marL="11206">
              <a:spcBef>
                <a:spcPts val="84"/>
              </a:spcBef>
            </a:pPr>
            <a:r>
              <a:rPr sz="882" spc="-9" dirty="0">
                <a:latin typeface="Calibri"/>
                <a:cs typeface="Calibri"/>
              </a:rPr>
              <a:t>COUNSELING</a:t>
            </a:r>
            <a:endParaRPr sz="882" dirty="0">
              <a:latin typeface="Calibri"/>
              <a:cs typeface="Calibri"/>
            </a:endParaRPr>
          </a:p>
        </p:txBody>
      </p:sp>
      <p:sp>
        <p:nvSpPr>
          <p:cNvPr id="39" name="object 39"/>
          <p:cNvSpPr/>
          <p:nvPr/>
        </p:nvSpPr>
        <p:spPr>
          <a:xfrm>
            <a:off x="7070994" y="3249041"/>
            <a:ext cx="862853" cy="441512"/>
          </a:xfrm>
          <a:custGeom>
            <a:avLst/>
            <a:gdLst/>
            <a:ahLst/>
            <a:cxnLst/>
            <a:rect l="l" t="t" r="r" b="b"/>
            <a:pathLst>
              <a:path w="977900" h="500379">
                <a:moveTo>
                  <a:pt x="894461" y="0"/>
                </a:moveTo>
                <a:lnTo>
                  <a:pt x="83438" y="0"/>
                </a:lnTo>
                <a:lnTo>
                  <a:pt x="50952" y="6554"/>
                </a:lnTo>
                <a:lnTo>
                  <a:pt x="24431" y="24431"/>
                </a:lnTo>
                <a:lnTo>
                  <a:pt x="6554" y="50952"/>
                </a:lnTo>
                <a:lnTo>
                  <a:pt x="0" y="83438"/>
                </a:lnTo>
                <a:lnTo>
                  <a:pt x="0" y="416940"/>
                </a:lnTo>
                <a:lnTo>
                  <a:pt x="6554" y="449427"/>
                </a:lnTo>
                <a:lnTo>
                  <a:pt x="24431" y="475948"/>
                </a:lnTo>
                <a:lnTo>
                  <a:pt x="50952" y="493825"/>
                </a:lnTo>
                <a:lnTo>
                  <a:pt x="83438" y="500380"/>
                </a:lnTo>
                <a:lnTo>
                  <a:pt x="894461" y="500380"/>
                </a:lnTo>
                <a:lnTo>
                  <a:pt x="926947" y="493825"/>
                </a:lnTo>
                <a:lnTo>
                  <a:pt x="953468" y="475948"/>
                </a:lnTo>
                <a:lnTo>
                  <a:pt x="971345" y="449427"/>
                </a:lnTo>
                <a:lnTo>
                  <a:pt x="977900" y="416940"/>
                </a:lnTo>
                <a:lnTo>
                  <a:pt x="977900" y="83438"/>
                </a:lnTo>
                <a:lnTo>
                  <a:pt x="971345" y="50952"/>
                </a:lnTo>
                <a:lnTo>
                  <a:pt x="953468" y="24431"/>
                </a:lnTo>
                <a:lnTo>
                  <a:pt x="926947" y="6554"/>
                </a:lnTo>
                <a:lnTo>
                  <a:pt x="894461" y="0"/>
                </a:lnTo>
                <a:close/>
              </a:path>
            </a:pathLst>
          </a:custGeom>
          <a:solidFill>
            <a:srgbClr val="D5DCE4"/>
          </a:solidFill>
        </p:spPr>
        <p:txBody>
          <a:bodyPr wrap="square" lIns="0" tIns="0" rIns="0" bIns="0" rtlCol="0"/>
          <a:lstStyle/>
          <a:p>
            <a:endParaRPr sz="1588"/>
          </a:p>
        </p:txBody>
      </p:sp>
      <p:sp>
        <p:nvSpPr>
          <p:cNvPr id="40" name="object 40"/>
          <p:cNvSpPr/>
          <p:nvPr/>
        </p:nvSpPr>
        <p:spPr>
          <a:xfrm>
            <a:off x="7070993" y="3249041"/>
            <a:ext cx="862853" cy="441512"/>
          </a:xfrm>
          <a:custGeom>
            <a:avLst/>
            <a:gdLst/>
            <a:ahLst/>
            <a:cxnLst/>
            <a:rect l="l" t="t" r="r" b="b"/>
            <a:pathLst>
              <a:path w="977900" h="500379">
                <a:moveTo>
                  <a:pt x="0" y="83438"/>
                </a:moveTo>
                <a:lnTo>
                  <a:pt x="6554" y="50952"/>
                </a:lnTo>
                <a:lnTo>
                  <a:pt x="24431" y="24431"/>
                </a:lnTo>
                <a:lnTo>
                  <a:pt x="50952" y="6554"/>
                </a:lnTo>
                <a:lnTo>
                  <a:pt x="83438" y="0"/>
                </a:lnTo>
                <a:lnTo>
                  <a:pt x="894461" y="0"/>
                </a:lnTo>
                <a:lnTo>
                  <a:pt x="926947" y="6554"/>
                </a:lnTo>
                <a:lnTo>
                  <a:pt x="953468" y="24431"/>
                </a:lnTo>
                <a:lnTo>
                  <a:pt x="971345" y="50952"/>
                </a:lnTo>
                <a:lnTo>
                  <a:pt x="977900" y="83438"/>
                </a:lnTo>
                <a:lnTo>
                  <a:pt x="977900" y="416940"/>
                </a:lnTo>
                <a:lnTo>
                  <a:pt x="971345" y="449427"/>
                </a:lnTo>
                <a:lnTo>
                  <a:pt x="953468" y="475948"/>
                </a:lnTo>
                <a:lnTo>
                  <a:pt x="926947" y="493825"/>
                </a:lnTo>
                <a:lnTo>
                  <a:pt x="894461" y="500380"/>
                </a:lnTo>
                <a:lnTo>
                  <a:pt x="83438" y="500380"/>
                </a:lnTo>
                <a:lnTo>
                  <a:pt x="50952" y="493825"/>
                </a:lnTo>
                <a:lnTo>
                  <a:pt x="24431" y="475948"/>
                </a:lnTo>
                <a:lnTo>
                  <a:pt x="6554" y="449427"/>
                </a:lnTo>
                <a:lnTo>
                  <a:pt x="0" y="416940"/>
                </a:lnTo>
                <a:lnTo>
                  <a:pt x="0" y="83438"/>
                </a:lnTo>
                <a:close/>
              </a:path>
            </a:pathLst>
          </a:custGeom>
          <a:ln w="12700">
            <a:solidFill>
              <a:srgbClr val="41709C"/>
            </a:solidFill>
          </a:ln>
        </p:spPr>
        <p:txBody>
          <a:bodyPr wrap="square" lIns="0" tIns="0" rIns="0" bIns="0" rtlCol="0"/>
          <a:lstStyle/>
          <a:p>
            <a:endParaRPr sz="1588"/>
          </a:p>
        </p:txBody>
      </p:sp>
      <p:sp>
        <p:nvSpPr>
          <p:cNvPr id="41" name="object 41"/>
          <p:cNvSpPr txBox="1"/>
          <p:nvPr/>
        </p:nvSpPr>
        <p:spPr>
          <a:xfrm>
            <a:off x="7177949" y="3308669"/>
            <a:ext cx="626969" cy="337046"/>
          </a:xfrm>
          <a:prstGeom prst="rect">
            <a:avLst/>
          </a:prstGeom>
        </p:spPr>
        <p:txBody>
          <a:bodyPr vert="horz" wrap="square" lIns="0" tIns="11206" rIns="0" bIns="0" rtlCol="0">
            <a:spAutoFit/>
          </a:bodyPr>
          <a:lstStyle/>
          <a:p>
            <a:pPr marL="11206" marR="4483" indent="71161">
              <a:lnSpc>
                <a:spcPct val="109100"/>
              </a:lnSpc>
              <a:spcBef>
                <a:spcPts val="88"/>
              </a:spcBef>
            </a:pPr>
            <a:r>
              <a:rPr sz="971" spc="-4" dirty="0">
                <a:latin typeface="Calibri"/>
                <a:cs typeface="Calibri"/>
              </a:rPr>
              <a:t>MEDICAL  FOLLOW</a:t>
            </a:r>
            <a:r>
              <a:rPr sz="971" spc="-57" dirty="0">
                <a:latin typeface="Calibri"/>
                <a:cs typeface="Calibri"/>
              </a:rPr>
              <a:t> </a:t>
            </a:r>
            <a:r>
              <a:rPr sz="971" spc="-9" dirty="0">
                <a:latin typeface="Calibri"/>
                <a:cs typeface="Calibri"/>
              </a:rPr>
              <a:t>UP</a:t>
            </a:r>
            <a:endParaRPr sz="971" dirty="0">
              <a:latin typeface="Calibri"/>
              <a:cs typeface="Calibri"/>
            </a:endParaRPr>
          </a:p>
        </p:txBody>
      </p:sp>
      <p:sp>
        <p:nvSpPr>
          <p:cNvPr id="42" name="object 42"/>
          <p:cNvSpPr/>
          <p:nvPr/>
        </p:nvSpPr>
        <p:spPr>
          <a:xfrm>
            <a:off x="7995950" y="2608636"/>
            <a:ext cx="582146" cy="252132"/>
          </a:xfrm>
          <a:custGeom>
            <a:avLst/>
            <a:gdLst/>
            <a:ahLst/>
            <a:cxnLst/>
            <a:rect l="l" t="t" r="r" b="b"/>
            <a:pathLst>
              <a:path w="659764" h="285750">
                <a:moveTo>
                  <a:pt x="142875" y="0"/>
                </a:moveTo>
                <a:lnTo>
                  <a:pt x="0" y="142875"/>
                </a:lnTo>
                <a:lnTo>
                  <a:pt x="142875" y="285750"/>
                </a:lnTo>
                <a:lnTo>
                  <a:pt x="142875" y="195833"/>
                </a:lnTo>
                <a:lnTo>
                  <a:pt x="659764" y="195833"/>
                </a:lnTo>
                <a:lnTo>
                  <a:pt x="659764" y="89915"/>
                </a:lnTo>
                <a:lnTo>
                  <a:pt x="142875" y="89915"/>
                </a:lnTo>
                <a:lnTo>
                  <a:pt x="142875" y="0"/>
                </a:lnTo>
                <a:close/>
              </a:path>
            </a:pathLst>
          </a:custGeom>
          <a:solidFill>
            <a:srgbClr val="33CCCC"/>
          </a:solidFill>
        </p:spPr>
        <p:txBody>
          <a:bodyPr wrap="square" lIns="0" tIns="0" rIns="0" bIns="0" rtlCol="0"/>
          <a:lstStyle/>
          <a:p>
            <a:endParaRPr sz="1588"/>
          </a:p>
        </p:txBody>
      </p:sp>
      <p:sp>
        <p:nvSpPr>
          <p:cNvPr id="43" name="object 43"/>
          <p:cNvSpPr/>
          <p:nvPr/>
        </p:nvSpPr>
        <p:spPr>
          <a:xfrm>
            <a:off x="7992743" y="2599338"/>
            <a:ext cx="582146" cy="252132"/>
          </a:xfrm>
          <a:custGeom>
            <a:avLst/>
            <a:gdLst/>
            <a:ahLst/>
            <a:cxnLst/>
            <a:rect l="l" t="t" r="r" b="b"/>
            <a:pathLst>
              <a:path w="659764" h="285750">
                <a:moveTo>
                  <a:pt x="0" y="142875"/>
                </a:moveTo>
                <a:lnTo>
                  <a:pt x="142875" y="0"/>
                </a:lnTo>
                <a:lnTo>
                  <a:pt x="142875" y="89915"/>
                </a:lnTo>
                <a:lnTo>
                  <a:pt x="659764" y="89915"/>
                </a:lnTo>
                <a:lnTo>
                  <a:pt x="659764" y="195833"/>
                </a:lnTo>
                <a:lnTo>
                  <a:pt x="142875" y="195833"/>
                </a:lnTo>
                <a:lnTo>
                  <a:pt x="142875" y="285750"/>
                </a:lnTo>
                <a:lnTo>
                  <a:pt x="0" y="142875"/>
                </a:lnTo>
                <a:close/>
              </a:path>
            </a:pathLst>
          </a:custGeom>
          <a:ln w="12700">
            <a:solidFill>
              <a:srgbClr val="33CCFF"/>
            </a:solidFill>
          </a:ln>
        </p:spPr>
        <p:txBody>
          <a:bodyPr wrap="square" lIns="0" tIns="0" rIns="0" bIns="0" rtlCol="0"/>
          <a:lstStyle/>
          <a:p>
            <a:endParaRPr sz="1588"/>
          </a:p>
        </p:txBody>
      </p:sp>
      <p:sp>
        <p:nvSpPr>
          <p:cNvPr id="44" name="object 44"/>
          <p:cNvSpPr/>
          <p:nvPr/>
        </p:nvSpPr>
        <p:spPr>
          <a:xfrm>
            <a:off x="6764886" y="2422711"/>
            <a:ext cx="158003" cy="101974"/>
          </a:xfrm>
          <a:prstGeom prst="rect">
            <a:avLst/>
          </a:prstGeom>
          <a:blipFill>
            <a:blip r:embed="rId2" cstate="print"/>
            <a:stretch>
              <a:fillRect/>
            </a:stretch>
          </a:blipFill>
        </p:spPr>
        <p:txBody>
          <a:bodyPr wrap="square" lIns="0" tIns="0" rIns="0" bIns="0" rtlCol="0"/>
          <a:lstStyle/>
          <a:p>
            <a:endParaRPr sz="1588"/>
          </a:p>
        </p:txBody>
      </p:sp>
      <p:sp>
        <p:nvSpPr>
          <p:cNvPr id="45" name="object 45"/>
          <p:cNvSpPr/>
          <p:nvPr/>
        </p:nvSpPr>
        <p:spPr>
          <a:xfrm>
            <a:off x="7271683" y="2430348"/>
            <a:ext cx="158002" cy="101974"/>
          </a:xfrm>
          <a:prstGeom prst="rect">
            <a:avLst/>
          </a:prstGeom>
          <a:blipFill>
            <a:blip r:embed="rId3" cstate="print"/>
            <a:stretch>
              <a:fillRect/>
            </a:stretch>
          </a:blipFill>
        </p:spPr>
        <p:txBody>
          <a:bodyPr wrap="square" lIns="0" tIns="0" rIns="0" bIns="0" rtlCol="0"/>
          <a:lstStyle/>
          <a:p>
            <a:endParaRPr sz="1588"/>
          </a:p>
        </p:txBody>
      </p:sp>
      <p:sp>
        <p:nvSpPr>
          <p:cNvPr id="46" name="object 46"/>
          <p:cNvSpPr/>
          <p:nvPr/>
        </p:nvSpPr>
        <p:spPr>
          <a:xfrm>
            <a:off x="6313954" y="3147727"/>
            <a:ext cx="158002" cy="101974"/>
          </a:xfrm>
          <a:prstGeom prst="rect">
            <a:avLst/>
          </a:prstGeom>
          <a:blipFill>
            <a:blip r:embed="rId3" cstate="print"/>
            <a:stretch>
              <a:fillRect/>
            </a:stretch>
          </a:blipFill>
        </p:spPr>
        <p:txBody>
          <a:bodyPr wrap="square" lIns="0" tIns="0" rIns="0" bIns="0" rtlCol="0"/>
          <a:lstStyle/>
          <a:p>
            <a:endParaRPr sz="1588"/>
          </a:p>
        </p:txBody>
      </p:sp>
      <p:sp>
        <p:nvSpPr>
          <p:cNvPr id="47" name="object 47"/>
          <p:cNvSpPr/>
          <p:nvPr/>
        </p:nvSpPr>
        <p:spPr>
          <a:xfrm>
            <a:off x="6893110" y="3389567"/>
            <a:ext cx="143996" cy="179294"/>
          </a:xfrm>
          <a:prstGeom prst="rect">
            <a:avLst/>
          </a:prstGeom>
          <a:blipFill>
            <a:blip r:embed="rId4" cstate="print"/>
            <a:stretch>
              <a:fillRect/>
            </a:stretch>
          </a:blipFill>
        </p:spPr>
        <p:txBody>
          <a:bodyPr wrap="square" lIns="0" tIns="0" rIns="0" bIns="0" rtlCol="0"/>
          <a:lstStyle/>
          <a:p>
            <a:endParaRPr sz="1588"/>
          </a:p>
        </p:txBody>
      </p:sp>
      <p:sp>
        <p:nvSpPr>
          <p:cNvPr id="48" name="object 48"/>
          <p:cNvSpPr/>
          <p:nvPr/>
        </p:nvSpPr>
        <p:spPr>
          <a:xfrm>
            <a:off x="2381183" y="4710393"/>
            <a:ext cx="807943" cy="438150"/>
          </a:xfrm>
          <a:custGeom>
            <a:avLst/>
            <a:gdLst/>
            <a:ahLst/>
            <a:cxnLst/>
            <a:rect l="l" t="t" r="r" b="b"/>
            <a:pathLst>
              <a:path w="915669" h="496570">
                <a:moveTo>
                  <a:pt x="865835" y="0"/>
                </a:moveTo>
                <a:lnTo>
                  <a:pt x="49656" y="0"/>
                </a:lnTo>
                <a:lnTo>
                  <a:pt x="30330" y="3901"/>
                </a:lnTo>
                <a:lnTo>
                  <a:pt x="14546" y="14541"/>
                </a:lnTo>
                <a:lnTo>
                  <a:pt x="3903" y="30325"/>
                </a:lnTo>
                <a:lnTo>
                  <a:pt x="0" y="49656"/>
                </a:lnTo>
                <a:lnTo>
                  <a:pt x="0" y="446912"/>
                </a:lnTo>
                <a:lnTo>
                  <a:pt x="3903" y="466244"/>
                </a:lnTo>
                <a:lnTo>
                  <a:pt x="14546" y="482028"/>
                </a:lnTo>
                <a:lnTo>
                  <a:pt x="30330" y="492668"/>
                </a:lnTo>
                <a:lnTo>
                  <a:pt x="49656" y="496569"/>
                </a:lnTo>
                <a:lnTo>
                  <a:pt x="865835" y="496569"/>
                </a:lnTo>
                <a:lnTo>
                  <a:pt x="885166" y="492668"/>
                </a:lnTo>
                <a:lnTo>
                  <a:pt x="900950" y="482028"/>
                </a:lnTo>
                <a:lnTo>
                  <a:pt x="911590" y="466244"/>
                </a:lnTo>
                <a:lnTo>
                  <a:pt x="915492" y="446912"/>
                </a:lnTo>
                <a:lnTo>
                  <a:pt x="915492" y="49656"/>
                </a:lnTo>
                <a:lnTo>
                  <a:pt x="911590" y="30325"/>
                </a:lnTo>
                <a:lnTo>
                  <a:pt x="900950" y="14541"/>
                </a:lnTo>
                <a:lnTo>
                  <a:pt x="885166" y="3901"/>
                </a:lnTo>
                <a:lnTo>
                  <a:pt x="865835" y="0"/>
                </a:lnTo>
                <a:close/>
              </a:path>
            </a:pathLst>
          </a:custGeom>
          <a:solidFill>
            <a:schemeClr val="accent1">
              <a:lumMod val="75000"/>
            </a:schemeClr>
          </a:solidFill>
        </p:spPr>
        <p:txBody>
          <a:bodyPr wrap="square" lIns="0" tIns="0" rIns="0" bIns="0" rtlCol="0"/>
          <a:lstStyle/>
          <a:p>
            <a:endParaRPr sz="1588"/>
          </a:p>
        </p:txBody>
      </p:sp>
      <p:sp>
        <p:nvSpPr>
          <p:cNvPr id="49" name="object 49"/>
          <p:cNvSpPr txBox="1"/>
          <p:nvPr/>
        </p:nvSpPr>
        <p:spPr>
          <a:xfrm>
            <a:off x="2514062" y="4814943"/>
            <a:ext cx="543485" cy="187273"/>
          </a:xfrm>
          <a:prstGeom prst="rect">
            <a:avLst/>
          </a:prstGeom>
        </p:spPr>
        <p:txBody>
          <a:bodyPr vert="horz" wrap="square" lIns="0" tIns="10646" rIns="0" bIns="0" rtlCol="0">
            <a:spAutoFit/>
          </a:bodyPr>
          <a:lstStyle/>
          <a:p>
            <a:pPr marL="11206">
              <a:spcBef>
                <a:spcPts val="84"/>
              </a:spcBef>
            </a:pPr>
            <a:r>
              <a:rPr sz="1147" spc="-18" dirty="0">
                <a:solidFill>
                  <a:srgbClr val="FFFFFF"/>
                </a:solidFill>
                <a:latin typeface="Calibri"/>
                <a:cs typeface="Calibri"/>
              </a:rPr>
              <a:t>SARC/VA</a:t>
            </a:r>
            <a:endParaRPr sz="1147" dirty="0">
              <a:latin typeface="Calibri"/>
              <a:cs typeface="Calibri"/>
            </a:endParaRPr>
          </a:p>
        </p:txBody>
      </p:sp>
      <p:sp>
        <p:nvSpPr>
          <p:cNvPr id="50" name="object 50"/>
          <p:cNvSpPr/>
          <p:nvPr/>
        </p:nvSpPr>
        <p:spPr>
          <a:xfrm>
            <a:off x="3187512" y="4829287"/>
            <a:ext cx="0" cy="200584"/>
          </a:xfrm>
          <a:custGeom>
            <a:avLst/>
            <a:gdLst/>
            <a:ahLst/>
            <a:cxnLst/>
            <a:rect l="l" t="t" r="r" b="b"/>
            <a:pathLst>
              <a:path h="227329">
                <a:moveTo>
                  <a:pt x="0" y="0"/>
                </a:moveTo>
                <a:lnTo>
                  <a:pt x="0" y="227075"/>
                </a:lnTo>
              </a:path>
            </a:pathLst>
          </a:custGeom>
          <a:ln w="3175">
            <a:solidFill>
              <a:srgbClr val="B5CAE7"/>
            </a:solidFill>
          </a:ln>
        </p:spPr>
        <p:txBody>
          <a:bodyPr wrap="square" lIns="0" tIns="0" rIns="0" bIns="0" rtlCol="0"/>
          <a:lstStyle/>
          <a:p>
            <a:endParaRPr sz="1588"/>
          </a:p>
        </p:txBody>
      </p:sp>
      <p:sp>
        <p:nvSpPr>
          <p:cNvPr id="51" name="object 51"/>
          <p:cNvSpPr/>
          <p:nvPr/>
        </p:nvSpPr>
        <p:spPr>
          <a:xfrm>
            <a:off x="3186057" y="4710393"/>
            <a:ext cx="807943" cy="438150"/>
          </a:xfrm>
          <a:custGeom>
            <a:avLst/>
            <a:gdLst/>
            <a:ahLst/>
            <a:cxnLst/>
            <a:rect l="l" t="t" r="r" b="b"/>
            <a:pathLst>
              <a:path w="915669" h="496570">
                <a:moveTo>
                  <a:pt x="865886" y="0"/>
                </a:moveTo>
                <a:lnTo>
                  <a:pt x="49656" y="0"/>
                </a:lnTo>
                <a:lnTo>
                  <a:pt x="30325" y="3901"/>
                </a:lnTo>
                <a:lnTo>
                  <a:pt x="14541" y="14541"/>
                </a:lnTo>
                <a:lnTo>
                  <a:pt x="3901" y="30325"/>
                </a:lnTo>
                <a:lnTo>
                  <a:pt x="0" y="49656"/>
                </a:lnTo>
                <a:lnTo>
                  <a:pt x="0" y="446912"/>
                </a:lnTo>
                <a:lnTo>
                  <a:pt x="3901" y="466244"/>
                </a:lnTo>
                <a:lnTo>
                  <a:pt x="14541" y="482028"/>
                </a:lnTo>
                <a:lnTo>
                  <a:pt x="30325" y="492668"/>
                </a:lnTo>
                <a:lnTo>
                  <a:pt x="49656" y="496569"/>
                </a:lnTo>
                <a:lnTo>
                  <a:pt x="865886" y="496569"/>
                </a:lnTo>
                <a:lnTo>
                  <a:pt x="885217" y="492668"/>
                </a:lnTo>
                <a:lnTo>
                  <a:pt x="901001" y="482028"/>
                </a:lnTo>
                <a:lnTo>
                  <a:pt x="911641" y="466244"/>
                </a:lnTo>
                <a:lnTo>
                  <a:pt x="915543" y="446912"/>
                </a:lnTo>
                <a:lnTo>
                  <a:pt x="915543" y="49656"/>
                </a:lnTo>
                <a:lnTo>
                  <a:pt x="911641" y="30325"/>
                </a:lnTo>
                <a:lnTo>
                  <a:pt x="901001" y="14541"/>
                </a:lnTo>
                <a:lnTo>
                  <a:pt x="885217" y="3901"/>
                </a:lnTo>
                <a:lnTo>
                  <a:pt x="865886" y="0"/>
                </a:lnTo>
                <a:close/>
              </a:path>
            </a:pathLst>
          </a:custGeom>
          <a:solidFill>
            <a:srgbClr val="5B9BD4"/>
          </a:solidFill>
        </p:spPr>
        <p:txBody>
          <a:bodyPr wrap="square" lIns="0" tIns="0" rIns="0" bIns="0" rtlCol="0"/>
          <a:lstStyle/>
          <a:p>
            <a:endParaRPr sz="1588"/>
          </a:p>
        </p:txBody>
      </p:sp>
      <p:sp>
        <p:nvSpPr>
          <p:cNvPr id="52" name="object 52"/>
          <p:cNvSpPr/>
          <p:nvPr/>
        </p:nvSpPr>
        <p:spPr>
          <a:xfrm>
            <a:off x="3186057" y="4710393"/>
            <a:ext cx="807943" cy="438150"/>
          </a:xfrm>
          <a:custGeom>
            <a:avLst/>
            <a:gdLst/>
            <a:ahLst/>
            <a:cxnLst/>
            <a:rect l="l" t="t" r="r" b="b"/>
            <a:pathLst>
              <a:path w="915669" h="496570">
                <a:moveTo>
                  <a:pt x="0" y="49656"/>
                </a:moveTo>
                <a:lnTo>
                  <a:pt x="3901" y="30325"/>
                </a:lnTo>
                <a:lnTo>
                  <a:pt x="14541" y="14541"/>
                </a:lnTo>
                <a:lnTo>
                  <a:pt x="30325" y="3901"/>
                </a:lnTo>
                <a:lnTo>
                  <a:pt x="49656" y="0"/>
                </a:lnTo>
                <a:lnTo>
                  <a:pt x="865886" y="0"/>
                </a:lnTo>
                <a:lnTo>
                  <a:pt x="885217" y="3901"/>
                </a:lnTo>
                <a:lnTo>
                  <a:pt x="901001" y="14541"/>
                </a:lnTo>
                <a:lnTo>
                  <a:pt x="911641" y="30325"/>
                </a:lnTo>
                <a:lnTo>
                  <a:pt x="915543" y="49656"/>
                </a:lnTo>
                <a:lnTo>
                  <a:pt x="915543" y="446912"/>
                </a:lnTo>
                <a:lnTo>
                  <a:pt x="911641" y="466244"/>
                </a:lnTo>
                <a:lnTo>
                  <a:pt x="901001" y="482028"/>
                </a:lnTo>
                <a:lnTo>
                  <a:pt x="885217" y="492668"/>
                </a:lnTo>
                <a:lnTo>
                  <a:pt x="865886" y="496569"/>
                </a:lnTo>
                <a:lnTo>
                  <a:pt x="49656" y="496569"/>
                </a:lnTo>
                <a:lnTo>
                  <a:pt x="30325" y="492668"/>
                </a:lnTo>
                <a:lnTo>
                  <a:pt x="14541" y="482028"/>
                </a:lnTo>
                <a:lnTo>
                  <a:pt x="3901" y="466244"/>
                </a:lnTo>
                <a:lnTo>
                  <a:pt x="0" y="446912"/>
                </a:lnTo>
                <a:lnTo>
                  <a:pt x="0" y="49656"/>
                </a:lnTo>
                <a:close/>
              </a:path>
            </a:pathLst>
          </a:custGeom>
          <a:solidFill>
            <a:schemeClr val="accent1">
              <a:lumMod val="75000"/>
            </a:schemeClr>
          </a:solidFill>
          <a:ln w="12700">
            <a:solidFill>
              <a:srgbClr val="FFFFFF"/>
            </a:solidFill>
          </a:ln>
        </p:spPr>
        <p:txBody>
          <a:bodyPr wrap="square" lIns="0" tIns="0" rIns="0" bIns="0" rtlCol="0"/>
          <a:lstStyle/>
          <a:p>
            <a:endParaRPr sz="1588"/>
          </a:p>
        </p:txBody>
      </p:sp>
      <p:sp>
        <p:nvSpPr>
          <p:cNvPr id="53" name="object 53"/>
          <p:cNvSpPr txBox="1"/>
          <p:nvPr/>
        </p:nvSpPr>
        <p:spPr>
          <a:xfrm>
            <a:off x="3235587" y="4735045"/>
            <a:ext cx="709893" cy="361713"/>
          </a:xfrm>
          <a:prstGeom prst="rect">
            <a:avLst/>
          </a:prstGeom>
        </p:spPr>
        <p:txBody>
          <a:bodyPr vert="horz" wrap="square" lIns="0" tIns="28015" rIns="0" bIns="0" rtlCol="0">
            <a:spAutoFit/>
          </a:bodyPr>
          <a:lstStyle/>
          <a:p>
            <a:pPr marL="11206" marR="4483" indent="52110">
              <a:lnSpc>
                <a:spcPts val="1262"/>
              </a:lnSpc>
              <a:spcBef>
                <a:spcPts val="221"/>
              </a:spcBef>
            </a:pPr>
            <a:r>
              <a:rPr sz="1147" spc="-9" dirty="0">
                <a:solidFill>
                  <a:srgbClr val="FFFFFF"/>
                </a:solidFill>
                <a:latin typeface="Calibri"/>
                <a:cs typeface="Calibri"/>
              </a:rPr>
              <a:t>CHAIN </a:t>
            </a:r>
            <a:r>
              <a:rPr sz="1147" spc="-4" dirty="0">
                <a:solidFill>
                  <a:srgbClr val="FFFFFF"/>
                </a:solidFill>
                <a:latin typeface="Calibri"/>
                <a:cs typeface="Calibri"/>
              </a:rPr>
              <a:t>OF  </a:t>
            </a:r>
            <a:r>
              <a:rPr sz="1147" spc="-13" dirty="0">
                <a:solidFill>
                  <a:srgbClr val="FFFFFF"/>
                </a:solidFill>
                <a:latin typeface="Calibri"/>
                <a:cs typeface="Calibri"/>
              </a:rPr>
              <a:t>C</a:t>
            </a:r>
            <a:r>
              <a:rPr sz="1147" dirty="0">
                <a:solidFill>
                  <a:srgbClr val="FFFFFF"/>
                </a:solidFill>
                <a:latin typeface="Calibri"/>
                <a:cs typeface="Calibri"/>
              </a:rPr>
              <a:t>O</a:t>
            </a:r>
            <a:r>
              <a:rPr sz="1147" spc="-9" dirty="0">
                <a:solidFill>
                  <a:srgbClr val="FFFFFF"/>
                </a:solidFill>
                <a:latin typeface="Calibri"/>
                <a:cs typeface="Calibri"/>
              </a:rPr>
              <a:t>MM</a:t>
            </a:r>
            <a:r>
              <a:rPr sz="1147" spc="-13" dirty="0">
                <a:solidFill>
                  <a:srgbClr val="FFFFFF"/>
                </a:solidFill>
                <a:latin typeface="Calibri"/>
                <a:cs typeface="Calibri"/>
              </a:rPr>
              <a:t>A</a:t>
            </a:r>
            <a:r>
              <a:rPr sz="1147" spc="-4" dirty="0">
                <a:solidFill>
                  <a:srgbClr val="FFFFFF"/>
                </a:solidFill>
                <a:latin typeface="Calibri"/>
                <a:cs typeface="Calibri"/>
              </a:rPr>
              <a:t>ND</a:t>
            </a:r>
            <a:endParaRPr sz="1147" dirty="0">
              <a:latin typeface="Calibri"/>
              <a:cs typeface="Calibri"/>
            </a:endParaRPr>
          </a:p>
        </p:txBody>
      </p:sp>
      <p:sp>
        <p:nvSpPr>
          <p:cNvPr id="54" name="object 54"/>
          <p:cNvSpPr/>
          <p:nvPr/>
        </p:nvSpPr>
        <p:spPr>
          <a:xfrm>
            <a:off x="3992992" y="4829287"/>
            <a:ext cx="0" cy="200584"/>
          </a:xfrm>
          <a:custGeom>
            <a:avLst/>
            <a:gdLst/>
            <a:ahLst/>
            <a:cxnLst/>
            <a:rect l="l" t="t" r="r" b="b"/>
            <a:pathLst>
              <a:path h="227329">
                <a:moveTo>
                  <a:pt x="0" y="0"/>
                </a:moveTo>
                <a:lnTo>
                  <a:pt x="0" y="227075"/>
                </a:lnTo>
              </a:path>
            </a:pathLst>
          </a:custGeom>
          <a:ln w="3175">
            <a:solidFill>
              <a:srgbClr val="B5CAE7"/>
            </a:solidFill>
          </a:ln>
        </p:spPr>
        <p:txBody>
          <a:bodyPr wrap="square" lIns="0" tIns="0" rIns="0" bIns="0" rtlCol="0"/>
          <a:lstStyle/>
          <a:p>
            <a:endParaRPr sz="1588"/>
          </a:p>
        </p:txBody>
      </p:sp>
      <p:sp>
        <p:nvSpPr>
          <p:cNvPr id="55" name="object 55"/>
          <p:cNvSpPr/>
          <p:nvPr/>
        </p:nvSpPr>
        <p:spPr>
          <a:xfrm>
            <a:off x="3992207" y="4710393"/>
            <a:ext cx="807943" cy="438150"/>
          </a:xfrm>
          <a:custGeom>
            <a:avLst/>
            <a:gdLst/>
            <a:ahLst/>
            <a:cxnLst/>
            <a:rect l="l" t="t" r="r" b="b"/>
            <a:pathLst>
              <a:path w="915670" h="496570">
                <a:moveTo>
                  <a:pt x="865886" y="0"/>
                </a:moveTo>
                <a:lnTo>
                  <a:pt x="49656" y="0"/>
                </a:lnTo>
                <a:lnTo>
                  <a:pt x="30325" y="3901"/>
                </a:lnTo>
                <a:lnTo>
                  <a:pt x="14541" y="14541"/>
                </a:lnTo>
                <a:lnTo>
                  <a:pt x="3901" y="30325"/>
                </a:lnTo>
                <a:lnTo>
                  <a:pt x="0" y="49656"/>
                </a:lnTo>
                <a:lnTo>
                  <a:pt x="0" y="446912"/>
                </a:lnTo>
                <a:lnTo>
                  <a:pt x="3901" y="466244"/>
                </a:lnTo>
                <a:lnTo>
                  <a:pt x="14541" y="482028"/>
                </a:lnTo>
                <a:lnTo>
                  <a:pt x="30325" y="492668"/>
                </a:lnTo>
                <a:lnTo>
                  <a:pt x="49656" y="496569"/>
                </a:lnTo>
                <a:lnTo>
                  <a:pt x="865886" y="496569"/>
                </a:lnTo>
                <a:lnTo>
                  <a:pt x="885217" y="492668"/>
                </a:lnTo>
                <a:lnTo>
                  <a:pt x="901001" y="482028"/>
                </a:lnTo>
                <a:lnTo>
                  <a:pt x="911641" y="466244"/>
                </a:lnTo>
                <a:lnTo>
                  <a:pt x="915543" y="446912"/>
                </a:lnTo>
                <a:lnTo>
                  <a:pt x="915543" y="49656"/>
                </a:lnTo>
                <a:lnTo>
                  <a:pt x="911641" y="30325"/>
                </a:lnTo>
                <a:lnTo>
                  <a:pt x="901001" y="14541"/>
                </a:lnTo>
                <a:lnTo>
                  <a:pt x="885217" y="3901"/>
                </a:lnTo>
                <a:lnTo>
                  <a:pt x="865886" y="0"/>
                </a:lnTo>
                <a:close/>
              </a:path>
            </a:pathLst>
          </a:custGeom>
          <a:solidFill>
            <a:schemeClr val="accent1">
              <a:lumMod val="75000"/>
            </a:schemeClr>
          </a:solidFill>
        </p:spPr>
        <p:txBody>
          <a:bodyPr wrap="square" lIns="0" tIns="0" rIns="0" bIns="0" rtlCol="0"/>
          <a:lstStyle/>
          <a:p>
            <a:endParaRPr sz="1588"/>
          </a:p>
        </p:txBody>
      </p:sp>
      <p:sp>
        <p:nvSpPr>
          <p:cNvPr id="56" name="object 56"/>
          <p:cNvSpPr/>
          <p:nvPr/>
        </p:nvSpPr>
        <p:spPr>
          <a:xfrm>
            <a:off x="3992207" y="4710393"/>
            <a:ext cx="807943" cy="438150"/>
          </a:xfrm>
          <a:custGeom>
            <a:avLst/>
            <a:gdLst/>
            <a:ahLst/>
            <a:cxnLst/>
            <a:rect l="l" t="t" r="r" b="b"/>
            <a:pathLst>
              <a:path w="915670" h="496570">
                <a:moveTo>
                  <a:pt x="0" y="49656"/>
                </a:moveTo>
                <a:lnTo>
                  <a:pt x="3901" y="30325"/>
                </a:lnTo>
                <a:lnTo>
                  <a:pt x="14541" y="14541"/>
                </a:lnTo>
                <a:lnTo>
                  <a:pt x="30325" y="3901"/>
                </a:lnTo>
                <a:lnTo>
                  <a:pt x="49656" y="0"/>
                </a:lnTo>
                <a:lnTo>
                  <a:pt x="865886" y="0"/>
                </a:lnTo>
                <a:lnTo>
                  <a:pt x="885217" y="3901"/>
                </a:lnTo>
                <a:lnTo>
                  <a:pt x="901001" y="14541"/>
                </a:lnTo>
                <a:lnTo>
                  <a:pt x="911641" y="30325"/>
                </a:lnTo>
                <a:lnTo>
                  <a:pt x="915543" y="49656"/>
                </a:lnTo>
                <a:lnTo>
                  <a:pt x="915543" y="446912"/>
                </a:lnTo>
                <a:lnTo>
                  <a:pt x="911641" y="466244"/>
                </a:lnTo>
                <a:lnTo>
                  <a:pt x="901001" y="482028"/>
                </a:lnTo>
                <a:lnTo>
                  <a:pt x="885217" y="492668"/>
                </a:lnTo>
                <a:lnTo>
                  <a:pt x="865886" y="496569"/>
                </a:lnTo>
                <a:lnTo>
                  <a:pt x="49656" y="496569"/>
                </a:lnTo>
                <a:lnTo>
                  <a:pt x="30325" y="492668"/>
                </a:lnTo>
                <a:lnTo>
                  <a:pt x="14541" y="482028"/>
                </a:lnTo>
                <a:lnTo>
                  <a:pt x="3901" y="466244"/>
                </a:lnTo>
                <a:lnTo>
                  <a:pt x="0" y="446912"/>
                </a:lnTo>
                <a:lnTo>
                  <a:pt x="0" y="49656"/>
                </a:lnTo>
                <a:close/>
              </a:path>
            </a:pathLst>
          </a:custGeom>
          <a:ln w="12700">
            <a:solidFill>
              <a:srgbClr val="FFFFFF"/>
            </a:solidFill>
          </a:ln>
        </p:spPr>
        <p:txBody>
          <a:bodyPr wrap="square" lIns="0" tIns="0" rIns="0" bIns="0" rtlCol="0"/>
          <a:lstStyle/>
          <a:p>
            <a:endParaRPr sz="1588"/>
          </a:p>
        </p:txBody>
      </p:sp>
      <p:sp>
        <p:nvSpPr>
          <p:cNvPr id="57" name="object 57"/>
          <p:cNvSpPr txBox="1"/>
          <p:nvPr/>
        </p:nvSpPr>
        <p:spPr>
          <a:xfrm>
            <a:off x="4076924" y="4814943"/>
            <a:ext cx="638735" cy="187273"/>
          </a:xfrm>
          <a:prstGeom prst="rect">
            <a:avLst/>
          </a:prstGeom>
        </p:spPr>
        <p:txBody>
          <a:bodyPr vert="horz" wrap="square" lIns="0" tIns="10646" rIns="0" bIns="0" rtlCol="0">
            <a:spAutoFit/>
          </a:bodyPr>
          <a:lstStyle/>
          <a:p>
            <a:pPr marL="11206">
              <a:spcBef>
                <a:spcPts val="84"/>
              </a:spcBef>
            </a:pPr>
            <a:r>
              <a:rPr sz="1147" spc="-4" dirty="0">
                <a:solidFill>
                  <a:srgbClr val="FFFFFF"/>
                </a:solidFill>
                <a:latin typeface="Calibri"/>
                <a:cs typeface="Calibri"/>
              </a:rPr>
              <a:t>S</a:t>
            </a:r>
            <a:r>
              <a:rPr sz="1147" spc="-31" dirty="0">
                <a:solidFill>
                  <a:srgbClr val="FFFFFF"/>
                </a:solidFill>
                <a:latin typeface="Calibri"/>
                <a:cs typeface="Calibri"/>
              </a:rPr>
              <a:t>J</a:t>
            </a:r>
            <a:r>
              <a:rPr sz="1147" spc="-13" dirty="0">
                <a:solidFill>
                  <a:srgbClr val="FFFFFF"/>
                </a:solidFill>
                <a:latin typeface="Calibri"/>
                <a:cs typeface="Calibri"/>
              </a:rPr>
              <a:t>A</a:t>
            </a:r>
            <a:r>
              <a:rPr sz="1147" spc="-9" dirty="0">
                <a:solidFill>
                  <a:srgbClr val="FFFFFF"/>
                </a:solidFill>
                <a:latin typeface="Calibri"/>
                <a:cs typeface="Calibri"/>
              </a:rPr>
              <a:t>/L</a:t>
            </a:r>
            <a:r>
              <a:rPr sz="1147" spc="-13" dirty="0">
                <a:solidFill>
                  <a:srgbClr val="FFFFFF"/>
                </a:solidFill>
                <a:latin typeface="Calibri"/>
                <a:cs typeface="Calibri"/>
              </a:rPr>
              <a:t>E</a:t>
            </a:r>
            <a:r>
              <a:rPr sz="1147" spc="-4" dirty="0">
                <a:solidFill>
                  <a:srgbClr val="FFFFFF"/>
                </a:solidFill>
                <a:latin typeface="Calibri"/>
                <a:cs typeface="Calibri"/>
              </a:rPr>
              <a:t>G</a:t>
            </a:r>
            <a:r>
              <a:rPr sz="1147" spc="-13" dirty="0">
                <a:solidFill>
                  <a:srgbClr val="FFFFFF"/>
                </a:solidFill>
                <a:latin typeface="Calibri"/>
                <a:cs typeface="Calibri"/>
              </a:rPr>
              <a:t>A</a:t>
            </a:r>
            <a:r>
              <a:rPr sz="1147" spc="-4" dirty="0">
                <a:solidFill>
                  <a:srgbClr val="FFFFFF"/>
                </a:solidFill>
                <a:latin typeface="Calibri"/>
                <a:cs typeface="Calibri"/>
              </a:rPr>
              <a:t>L</a:t>
            </a:r>
            <a:endParaRPr sz="1147" dirty="0">
              <a:latin typeface="Calibri"/>
              <a:cs typeface="Calibri"/>
            </a:endParaRPr>
          </a:p>
        </p:txBody>
      </p:sp>
      <p:sp>
        <p:nvSpPr>
          <p:cNvPr id="58" name="object 58"/>
          <p:cNvSpPr/>
          <p:nvPr/>
        </p:nvSpPr>
        <p:spPr>
          <a:xfrm>
            <a:off x="4799142" y="4829287"/>
            <a:ext cx="0" cy="200584"/>
          </a:xfrm>
          <a:custGeom>
            <a:avLst/>
            <a:gdLst/>
            <a:ahLst/>
            <a:cxnLst/>
            <a:rect l="l" t="t" r="r" b="b"/>
            <a:pathLst>
              <a:path h="227329">
                <a:moveTo>
                  <a:pt x="0" y="0"/>
                </a:moveTo>
                <a:lnTo>
                  <a:pt x="0" y="227075"/>
                </a:lnTo>
              </a:path>
            </a:pathLst>
          </a:custGeom>
          <a:ln w="3175">
            <a:solidFill>
              <a:srgbClr val="B5CAE7"/>
            </a:solidFill>
          </a:ln>
        </p:spPr>
        <p:txBody>
          <a:bodyPr wrap="square" lIns="0" tIns="0" rIns="0" bIns="0" rtlCol="0"/>
          <a:lstStyle/>
          <a:p>
            <a:endParaRPr sz="1588"/>
          </a:p>
        </p:txBody>
      </p:sp>
      <p:sp>
        <p:nvSpPr>
          <p:cNvPr id="59" name="object 59"/>
          <p:cNvSpPr/>
          <p:nvPr/>
        </p:nvSpPr>
        <p:spPr>
          <a:xfrm>
            <a:off x="4798359" y="4710393"/>
            <a:ext cx="807943" cy="438150"/>
          </a:xfrm>
          <a:custGeom>
            <a:avLst/>
            <a:gdLst/>
            <a:ahLst/>
            <a:cxnLst/>
            <a:rect l="l" t="t" r="r" b="b"/>
            <a:pathLst>
              <a:path w="915670" h="496570">
                <a:moveTo>
                  <a:pt x="865886" y="0"/>
                </a:moveTo>
                <a:lnTo>
                  <a:pt x="49657" y="0"/>
                </a:lnTo>
                <a:lnTo>
                  <a:pt x="30325" y="3901"/>
                </a:lnTo>
                <a:lnTo>
                  <a:pt x="14541" y="14541"/>
                </a:lnTo>
                <a:lnTo>
                  <a:pt x="3901" y="30325"/>
                </a:lnTo>
                <a:lnTo>
                  <a:pt x="0" y="49656"/>
                </a:lnTo>
                <a:lnTo>
                  <a:pt x="0" y="446912"/>
                </a:lnTo>
                <a:lnTo>
                  <a:pt x="3901" y="466244"/>
                </a:lnTo>
                <a:lnTo>
                  <a:pt x="14541" y="482028"/>
                </a:lnTo>
                <a:lnTo>
                  <a:pt x="30325" y="492668"/>
                </a:lnTo>
                <a:lnTo>
                  <a:pt x="49657" y="496569"/>
                </a:lnTo>
                <a:lnTo>
                  <a:pt x="865886" y="496569"/>
                </a:lnTo>
                <a:lnTo>
                  <a:pt x="885164" y="492668"/>
                </a:lnTo>
                <a:lnTo>
                  <a:pt x="900953" y="482028"/>
                </a:lnTo>
                <a:lnTo>
                  <a:pt x="911623" y="466244"/>
                </a:lnTo>
                <a:lnTo>
                  <a:pt x="915543" y="446912"/>
                </a:lnTo>
                <a:lnTo>
                  <a:pt x="915543" y="49656"/>
                </a:lnTo>
                <a:lnTo>
                  <a:pt x="911623" y="30325"/>
                </a:lnTo>
                <a:lnTo>
                  <a:pt x="900953" y="14541"/>
                </a:lnTo>
                <a:lnTo>
                  <a:pt x="885164" y="3901"/>
                </a:lnTo>
                <a:lnTo>
                  <a:pt x="865886" y="0"/>
                </a:lnTo>
                <a:close/>
              </a:path>
            </a:pathLst>
          </a:custGeom>
          <a:solidFill>
            <a:schemeClr val="accent1">
              <a:lumMod val="75000"/>
            </a:schemeClr>
          </a:solidFill>
        </p:spPr>
        <p:txBody>
          <a:bodyPr wrap="square" lIns="0" tIns="0" rIns="0" bIns="0" rtlCol="0"/>
          <a:lstStyle/>
          <a:p>
            <a:endParaRPr sz="1588"/>
          </a:p>
        </p:txBody>
      </p:sp>
      <p:sp>
        <p:nvSpPr>
          <p:cNvPr id="60" name="object 60"/>
          <p:cNvSpPr/>
          <p:nvPr/>
        </p:nvSpPr>
        <p:spPr>
          <a:xfrm>
            <a:off x="4798359" y="4710393"/>
            <a:ext cx="807943" cy="438150"/>
          </a:xfrm>
          <a:custGeom>
            <a:avLst/>
            <a:gdLst/>
            <a:ahLst/>
            <a:cxnLst/>
            <a:rect l="l" t="t" r="r" b="b"/>
            <a:pathLst>
              <a:path w="915670" h="496570">
                <a:moveTo>
                  <a:pt x="0" y="49656"/>
                </a:moveTo>
                <a:lnTo>
                  <a:pt x="3901" y="30325"/>
                </a:lnTo>
                <a:lnTo>
                  <a:pt x="14541" y="14541"/>
                </a:lnTo>
                <a:lnTo>
                  <a:pt x="30325" y="3901"/>
                </a:lnTo>
                <a:lnTo>
                  <a:pt x="49657" y="0"/>
                </a:lnTo>
                <a:lnTo>
                  <a:pt x="865886" y="0"/>
                </a:lnTo>
                <a:lnTo>
                  <a:pt x="885164" y="3901"/>
                </a:lnTo>
                <a:lnTo>
                  <a:pt x="900953" y="14541"/>
                </a:lnTo>
                <a:lnTo>
                  <a:pt x="911623" y="30325"/>
                </a:lnTo>
                <a:lnTo>
                  <a:pt x="915543" y="49656"/>
                </a:lnTo>
                <a:lnTo>
                  <a:pt x="915543" y="446912"/>
                </a:lnTo>
                <a:lnTo>
                  <a:pt x="911623" y="466244"/>
                </a:lnTo>
                <a:lnTo>
                  <a:pt x="900953" y="482028"/>
                </a:lnTo>
                <a:lnTo>
                  <a:pt x="885164" y="492668"/>
                </a:lnTo>
                <a:lnTo>
                  <a:pt x="865886" y="496569"/>
                </a:lnTo>
                <a:lnTo>
                  <a:pt x="49657" y="496569"/>
                </a:lnTo>
                <a:lnTo>
                  <a:pt x="30325" y="492668"/>
                </a:lnTo>
                <a:lnTo>
                  <a:pt x="14541" y="482028"/>
                </a:lnTo>
                <a:lnTo>
                  <a:pt x="3901" y="466244"/>
                </a:lnTo>
                <a:lnTo>
                  <a:pt x="0" y="446912"/>
                </a:lnTo>
                <a:lnTo>
                  <a:pt x="0" y="49656"/>
                </a:lnTo>
                <a:close/>
              </a:path>
            </a:pathLst>
          </a:custGeom>
          <a:ln w="12700">
            <a:solidFill>
              <a:srgbClr val="FFFFFF"/>
            </a:solidFill>
          </a:ln>
        </p:spPr>
        <p:txBody>
          <a:bodyPr wrap="square" lIns="0" tIns="0" rIns="0" bIns="0" rtlCol="0"/>
          <a:lstStyle/>
          <a:p>
            <a:endParaRPr sz="1588"/>
          </a:p>
        </p:txBody>
      </p:sp>
      <p:sp>
        <p:nvSpPr>
          <p:cNvPr id="61" name="object 61"/>
          <p:cNvSpPr txBox="1"/>
          <p:nvPr/>
        </p:nvSpPr>
        <p:spPr>
          <a:xfrm>
            <a:off x="4966558" y="4814943"/>
            <a:ext cx="474009" cy="187273"/>
          </a:xfrm>
          <a:prstGeom prst="rect">
            <a:avLst/>
          </a:prstGeom>
        </p:spPr>
        <p:txBody>
          <a:bodyPr vert="horz" wrap="square" lIns="0" tIns="10646" rIns="0" bIns="0" rtlCol="0">
            <a:spAutoFit/>
          </a:bodyPr>
          <a:lstStyle/>
          <a:p>
            <a:pPr marL="11206">
              <a:spcBef>
                <a:spcPts val="84"/>
              </a:spcBef>
            </a:pPr>
            <a:r>
              <a:rPr sz="1147" spc="-18" dirty="0">
                <a:solidFill>
                  <a:srgbClr val="FFFFFF"/>
                </a:solidFill>
                <a:latin typeface="Calibri"/>
                <a:cs typeface="Calibri"/>
              </a:rPr>
              <a:t>MP/CID</a:t>
            </a:r>
            <a:endParaRPr sz="1147" dirty="0">
              <a:latin typeface="Calibri"/>
              <a:cs typeface="Calibri"/>
            </a:endParaRPr>
          </a:p>
        </p:txBody>
      </p:sp>
      <p:sp>
        <p:nvSpPr>
          <p:cNvPr id="62" name="object 62"/>
          <p:cNvSpPr/>
          <p:nvPr/>
        </p:nvSpPr>
        <p:spPr>
          <a:xfrm>
            <a:off x="5611065" y="4829287"/>
            <a:ext cx="0" cy="200584"/>
          </a:xfrm>
          <a:custGeom>
            <a:avLst/>
            <a:gdLst/>
            <a:ahLst/>
            <a:cxnLst/>
            <a:rect l="l" t="t" r="r" b="b"/>
            <a:pathLst>
              <a:path h="227329">
                <a:moveTo>
                  <a:pt x="0" y="0"/>
                </a:moveTo>
                <a:lnTo>
                  <a:pt x="0" y="227075"/>
                </a:lnTo>
              </a:path>
            </a:pathLst>
          </a:custGeom>
          <a:ln w="5714">
            <a:solidFill>
              <a:srgbClr val="B5CAE7"/>
            </a:solidFill>
          </a:ln>
        </p:spPr>
        <p:txBody>
          <a:bodyPr wrap="square" lIns="0" tIns="0" rIns="0" bIns="0" rtlCol="0"/>
          <a:lstStyle/>
          <a:p>
            <a:endParaRPr sz="1588"/>
          </a:p>
        </p:txBody>
      </p:sp>
      <p:sp>
        <p:nvSpPr>
          <p:cNvPr id="63" name="object 63"/>
          <p:cNvSpPr/>
          <p:nvPr/>
        </p:nvSpPr>
        <p:spPr>
          <a:xfrm>
            <a:off x="5615716" y="4710393"/>
            <a:ext cx="807943" cy="438150"/>
          </a:xfrm>
          <a:custGeom>
            <a:avLst/>
            <a:gdLst/>
            <a:ahLst/>
            <a:cxnLst/>
            <a:rect l="l" t="t" r="r" b="b"/>
            <a:pathLst>
              <a:path w="915670" h="496570">
                <a:moveTo>
                  <a:pt x="865759" y="0"/>
                </a:moveTo>
                <a:lnTo>
                  <a:pt x="49657" y="0"/>
                </a:lnTo>
                <a:lnTo>
                  <a:pt x="30325" y="3901"/>
                </a:lnTo>
                <a:lnTo>
                  <a:pt x="14541" y="14541"/>
                </a:lnTo>
                <a:lnTo>
                  <a:pt x="3901" y="30325"/>
                </a:lnTo>
                <a:lnTo>
                  <a:pt x="0" y="49656"/>
                </a:lnTo>
                <a:lnTo>
                  <a:pt x="0" y="446912"/>
                </a:lnTo>
                <a:lnTo>
                  <a:pt x="3901" y="466244"/>
                </a:lnTo>
                <a:lnTo>
                  <a:pt x="14541" y="482028"/>
                </a:lnTo>
                <a:lnTo>
                  <a:pt x="30325" y="492668"/>
                </a:lnTo>
                <a:lnTo>
                  <a:pt x="49657" y="496569"/>
                </a:lnTo>
                <a:lnTo>
                  <a:pt x="865759" y="496569"/>
                </a:lnTo>
                <a:lnTo>
                  <a:pt x="885090" y="492668"/>
                </a:lnTo>
                <a:lnTo>
                  <a:pt x="900874" y="482028"/>
                </a:lnTo>
                <a:lnTo>
                  <a:pt x="911514" y="466244"/>
                </a:lnTo>
                <a:lnTo>
                  <a:pt x="915416" y="446912"/>
                </a:lnTo>
                <a:lnTo>
                  <a:pt x="915416" y="49656"/>
                </a:lnTo>
                <a:lnTo>
                  <a:pt x="911514" y="30325"/>
                </a:lnTo>
                <a:lnTo>
                  <a:pt x="900874" y="14541"/>
                </a:lnTo>
                <a:lnTo>
                  <a:pt x="885090" y="3901"/>
                </a:lnTo>
                <a:lnTo>
                  <a:pt x="865759" y="0"/>
                </a:lnTo>
                <a:close/>
              </a:path>
            </a:pathLst>
          </a:custGeom>
          <a:solidFill>
            <a:schemeClr val="accent1">
              <a:lumMod val="75000"/>
            </a:schemeClr>
          </a:solidFill>
        </p:spPr>
        <p:txBody>
          <a:bodyPr wrap="square" lIns="0" tIns="0" rIns="0" bIns="0" rtlCol="0"/>
          <a:lstStyle/>
          <a:p>
            <a:endParaRPr sz="1588"/>
          </a:p>
        </p:txBody>
      </p:sp>
      <p:sp>
        <p:nvSpPr>
          <p:cNvPr id="64" name="object 64"/>
          <p:cNvSpPr txBox="1"/>
          <p:nvPr/>
        </p:nvSpPr>
        <p:spPr>
          <a:xfrm>
            <a:off x="5945505" y="4814943"/>
            <a:ext cx="150159" cy="187273"/>
          </a:xfrm>
          <a:prstGeom prst="rect">
            <a:avLst/>
          </a:prstGeom>
        </p:spPr>
        <p:txBody>
          <a:bodyPr vert="horz" wrap="square" lIns="0" tIns="10646" rIns="0" bIns="0" rtlCol="0">
            <a:spAutoFit/>
          </a:bodyPr>
          <a:lstStyle/>
          <a:p>
            <a:pPr marL="11206">
              <a:spcBef>
                <a:spcPts val="84"/>
              </a:spcBef>
            </a:pPr>
            <a:r>
              <a:rPr sz="1147" spc="-9" dirty="0">
                <a:solidFill>
                  <a:srgbClr val="FFFFFF"/>
                </a:solidFill>
                <a:latin typeface="Calibri"/>
                <a:cs typeface="Calibri"/>
              </a:rPr>
              <a:t>IG</a:t>
            </a:r>
            <a:endParaRPr sz="1147" dirty="0">
              <a:latin typeface="Calibri"/>
              <a:cs typeface="Calibri"/>
            </a:endParaRPr>
          </a:p>
        </p:txBody>
      </p:sp>
      <p:sp>
        <p:nvSpPr>
          <p:cNvPr id="65" name="object 65"/>
          <p:cNvSpPr/>
          <p:nvPr/>
        </p:nvSpPr>
        <p:spPr>
          <a:xfrm>
            <a:off x="2645149" y="5167592"/>
            <a:ext cx="158003" cy="101973"/>
          </a:xfrm>
          <a:prstGeom prst="rect">
            <a:avLst/>
          </a:prstGeom>
          <a:blipFill>
            <a:blip r:embed="rId5" cstate="print"/>
            <a:stretch>
              <a:fillRect/>
            </a:stretch>
          </a:blipFill>
        </p:spPr>
        <p:txBody>
          <a:bodyPr wrap="square" lIns="0" tIns="0" rIns="0" bIns="0" rtlCol="0"/>
          <a:lstStyle/>
          <a:p>
            <a:endParaRPr sz="1588"/>
          </a:p>
        </p:txBody>
      </p:sp>
      <p:sp>
        <p:nvSpPr>
          <p:cNvPr id="66" name="object 66"/>
          <p:cNvSpPr/>
          <p:nvPr/>
        </p:nvSpPr>
        <p:spPr>
          <a:xfrm>
            <a:off x="3417795" y="5161989"/>
            <a:ext cx="158002" cy="101973"/>
          </a:xfrm>
          <a:prstGeom prst="rect">
            <a:avLst/>
          </a:prstGeom>
          <a:blipFill>
            <a:blip r:embed="rId6" cstate="print"/>
            <a:stretch>
              <a:fillRect/>
            </a:stretch>
          </a:blipFill>
        </p:spPr>
        <p:txBody>
          <a:bodyPr wrap="square" lIns="0" tIns="0" rIns="0" bIns="0" rtlCol="0"/>
          <a:lstStyle/>
          <a:p>
            <a:endParaRPr sz="1588"/>
          </a:p>
        </p:txBody>
      </p:sp>
      <p:sp>
        <p:nvSpPr>
          <p:cNvPr id="67" name="object 67"/>
          <p:cNvSpPr/>
          <p:nvPr/>
        </p:nvSpPr>
        <p:spPr>
          <a:xfrm>
            <a:off x="4268320" y="5169273"/>
            <a:ext cx="158002" cy="101973"/>
          </a:xfrm>
          <a:prstGeom prst="rect">
            <a:avLst/>
          </a:prstGeom>
          <a:blipFill>
            <a:blip r:embed="rId2" cstate="print"/>
            <a:stretch>
              <a:fillRect/>
            </a:stretch>
          </a:blipFill>
        </p:spPr>
        <p:txBody>
          <a:bodyPr wrap="square" lIns="0" tIns="0" rIns="0" bIns="0" rtlCol="0"/>
          <a:lstStyle/>
          <a:p>
            <a:endParaRPr sz="1588"/>
          </a:p>
        </p:txBody>
      </p:sp>
      <p:sp>
        <p:nvSpPr>
          <p:cNvPr id="68" name="object 68"/>
          <p:cNvSpPr/>
          <p:nvPr/>
        </p:nvSpPr>
        <p:spPr>
          <a:xfrm>
            <a:off x="5096996" y="5170394"/>
            <a:ext cx="158002" cy="101973"/>
          </a:xfrm>
          <a:prstGeom prst="rect">
            <a:avLst/>
          </a:prstGeom>
          <a:blipFill>
            <a:blip r:embed="rId3" cstate="print"/>
            <a:stretch>
              <a:fillRect/>
            </a:stretch>
          </a:blipFill>
        </p:spPr>
        <p:txBody>
          <a:bodyPr wrap="square" lIns="0" tIns="0" rIns="0" bIns="0" rtlCol="0"/>
          <a:lstStyle/>
          <a:p>
            <a:endParaRPr sz="1588"/>
          </a:p>
        </p:txBody>
      </p:sp>
      <p:sp>
        <p:nvSpPr>
          <p:cNvPr id="69" name="object 69"/>
          <p:cNvSpPr/>
          <p:nvPr/>
        </p:nvSpPr>
        <p:spPr>
          <a:xfrm>
            <a:off x="5940239" y="5164791"/>
            <a:ext cx="158002" cy="101973"/>
          </a:xfrm>
          <a:prstGeom prst="rect">
            <a:avLst/>
          </a:prstGeom>
          <a:blipFill>
            <a:blip r:embed="rId2" cstate="print"/>
            <a:stretch>
              <a:fillRect/>
            </a:stretch>
          </a:blipFill>
        </p:spPr>
        <p:txBody>
          <a:bodyPr wrap="square" lIns="0" tIns="0" rIns="0" bIns="0" rtlCol="0"/>
          <a:lstStyle/>
          <a:p>
            <a:endParaRPr sz="1588"/>
          </a:p>
        </p:txBody>
      </p:sp>
      <p:sp>
        <p:nvSpPr>
          <p:cNvPr id="70" name="object 70"/>
          <p:cNvSpPr/>
          <p:nvPr/>
        </p:nvSpPr>
        <p:spPr>
          <a:xfrm>
            <a:off x="4091158" y="2734107"/>
            <a:ext cx="476810" cy="1904440"/>
          </a:xfrm>
          <a:custGeom>
            <a:avLst/>
            <a:gdLst/>
            <a:ahLst/>
            <a:cxnLst/>
            <a:rect l="l" t="t" r="r" b="b"/>
            <a:pathLst>
              <a:path w="540385" h="2158365">
                <a:moveTo>
                  <a:pt x="540384" y="1888235"/>
                </a:moveTo>
                <a:lnTo>
                  <a:pt x="0" y="1888235"/>
                </a:lnTo>
                <a:lnTo>
                  <a:pt x="270128" y="2158365"/>
                </a:lnTo>
                <a:lnTo>
                  <a:pt x="540384" y="1888235"/>
                </a:lnTo>
                <a:close/>
              </a:path>
              <a:path w="540385" h="2158365">
                <a:moveTo>
                  <a:pt x="405256" y="0"/>
                </a:moveTo>
                <a:lnTo>
                  <a:pt x="135089" y="0"/>
                </a:lnTo>
                <a:lnTo>
                  <a:pt x="135089" y="1888235"/>
                </a:lnTo>
                <a:lnTo>
                  <a:pt x="405256" y="1888235"/>
                </a:lnTo>
                <a:lnTo>
                  <a:pt x="405256" y="0"/>
                </a:lnTo>
                <a:close/>
              </a:path>
            </a:pathLst>
          </a:custGeom>
          <a:solidFill>
            <a:srgbClr val="33CCCC"/>
          </a:solidFill>
        </p:spPr>
        <p:txBody>
          <a:bodyPr wrap="square" lIns="0" tIns="0" rIns="0" bIns="0" rtlCol="0"/>
          <a:lstStyle/>
          <a:p>
            <a:endParaRPr sz="1588"/>
          </a:p>
        </p:txBody>
      </p:sp>
      <p:sp>
        <p:nvSpPr>
          <p:cNvPr id="71" name="object 71"/>
          <p:cNvSpPr/>
          <p:nvPr/>
        </p:nvSpPr>
        <p:spPr>
          <a:xfrm>
            <a:off x="4076924" y="2723949"/>
            <a:ext cx="476810" cy="1904440"/>
          </a:xfrm>
          <a:custGeom>
            <a:avLst/>
            <a:gdLst/>
            <a:ahLst/>
            <a:cxnLst/>
            <a:rect l="l" t="t" r="r" b="b"/>
            <a:pathLst>
              <a:path w="540385" h="2158365">
                <a:moveTo>
                  <a:pt x="405256" y="0"/>
                </a:moveTo>
                <a:lnTo>
                  <a:pt x="405256" y="1888235"/>
                </a:lnTo>
                <a:lnTo>
                  <a:pt x="540384" y="1888235"/>
                </a:lnTo>
                <a:lnTo>
                  <a:pt x="270128" y="2158365"/>
                </a:lnTo>
                <a:lnTo>
                  <a:pt x="0" y="1888235"/>
                </a:lnTo>
                <a:lnTo>
                  <a:pt x="135089" y="1888235"/>
                </a:lnTo>
                <a:lnTo>
                  <a:pt x="135089" y="0"/>
                </a:lnTo>
                <a:lnTo>
                  <a:pt x="405256" y="0"/>
                </a:lnTo>
                <a:close/>
              </a:path>
            </a:pathLst>
          </a:custGeom>
          <a:ln w="12700">
            <a:solidFill>
              <a:srgbClr val="000000"/>
            </a:solidFill>
          </a:ln>
        </p:spPr>
        <p:txBody>
          <a:bodyPr wrap="square" lIns="0" tIns="0" rIns="0" bIns="0" rtlCol="0"/>
          <a:lstStyle/>
          <a:p>
            <a:endParaRPr sz="1588"/>
          </a:p>
        </p:txBody>
      </p:sp>
      <p:sp>
        <p:nvSpPr>
          <p:cNvPr id="73" name="object 73"/>
          <p:cNvSpPr txBox="1"/>
          <p:nvPr/>
        </p:nvSpPr>
        <p:spPr>
          <a:xfrm>
            <a:off x="4261665" y="3035368"/>
            <a:ext cx="128240" cy="1280495"/>
          </a:xfrm>
          <a:prstGeom prst="rect">
            <a:avLst/>
          </a:prstGeom>
        </p:spPr>
        <p:txBody>
          <a:bodyPr vert="vert" wrap="square" lIns="0" tIns="0" rIns="0" bIns="0" rtlCol="0">
            <a:spAutoFit/>
          </a:bodyPr>
          <a:lstStyle/>
          <a:p>
            <a:pPr marL="11206">
              <a:lnSpc>
                <a:spcPts val="1015"/>
              </a:lnSpc>
            </a:pPr>
            <a:r>
              <a:rPr sz="1200" b="1" spc="-4" dirty="0">
                <a:latin typeface="Calibri"/>
                <a:cs typeface="Calibri"/>
              </a:rPr>
              <a:t>UNRESTRICTED</a:t>
            </a:r>
            <a:endParaRPr sz="1200" dirty="0">
              <a:latin typeface="Calibri"/>
              <a:cs typeface="Calibri"/>
            </a:endParaRPr>
          </a:p>
        </p:txBody>
      </p:sp>
      <p:sp>
        <p:nvSpPr>
          <p:cNvPr id="74" name="object 74"/>
          <p:cNvSpPr/>
          <p:nvPr/>
        </p:nvSpPr>
        <p:spPr>
          <a:xfrm>
            <a:off x="2363182" y="5255846"/>
            <a:ext cx="5301428" cy="244874"/>
          </a:xfrm>
          <a:custGeom>
            <a:avLst/>
            <a:gdLst/>
            <a:ahLst/>
            <a:cxnLst/>
            <a:rect l="l" t="t" r="r" b="b"/>
            <a:pathLst>
              <a:path w="4571365" h="285750">
                <a:moveTo>
                  <a:pt x="4523740" y="0"/>
                </a:moveTo>
                <a:lnTo>
                  <a:pt x="47625" y="0"/>
                </a:lnTo>
                <a:lnTo>
                  <a:pt x="29087" y="3744"/>
                </a:lnTo>
                <a:lnTo>
                  <a:pt x="13949" y="13954"/>
                </a:lnTo>
                <a:lnTo>
                  <a:pt x="3742" y="29092"/>
                </a:lnTo>
                <a:lnTo>
                  <a:pt x="0" y="47624"/>
                </a:lnTo>
                <a:lnTo>
                  <a:pt x="0" y="238124"/>
                </a:lnTo>
                <a:lnTo>
                  <a:pt x="3742" y="256657"/>
                </a:lnTo>
                <a:lnTo>
                  <a:pt x="13949" y="271795"/>
                </a:lnTo>
                <a:lnTo>
                  <a:pt x="29087" y="282005"/>
                </a:lnTo>
                <a:lnTo>
                  <a:pt x="47625" y="285749"/>
                </a:lnTo>
                <a:lnTo>
                  <a:pt x="4523740" y="285749"/>
                </a:lnTo>
                <a:lnTo>
                  <a:pt x="4542272" y="282005"/>
                </a:lnTo>
                <a:lnTo>
                  <a:pt x="4557410" y="271795"/>
                </a:lnTo>
                <a:lnTo>
                  <a:pt x="4567620" y="256657"/>
                </a:lnTo>
                <a:lnTo>
                  <a:pt x="4571365" y="238124"/>
                </a:lnTo>
                <a:lnTo>
                  <a:pt x="4571365" y="47624"/>
                </a:lnTo>
                <a:lnTo>
                  <a:pt x="4567620" y="29092"/>
                </a:lnTo>
                <a:lnTo>
                  <a:pt x="4557410" y="13954"/>
                </a:lnTo>
                <a:lnTo>
                  <a:pt x="4542272" y="3744"/>
                </a:lnTo>
                <a:lnTo>
                  <a:pt x="4523740" y="0"/>
                </a:lnTo>
                <a:close/>
              </a:path>
            </a:pathLst>
          </a:custGeom>
          <a:solidFill>
            <a:schemeClr val="accent1">
              <a:lumMod val="75000"/>
            </a:schemeClr>
          </a:solidFill>
        </p:spPr>
        <p:txBody>
          <a:bodyPr wrap="square" lIns="0" tIns="0" rIns="0" bIns="0" rtlCol="0"/>
          <a:lstStyle/>
          <a:p>
            <a:endParaRPr sz="1588"/>
          </a:p>
        </p:txBody>
      </p:sp>
      <p:sp>
        <p:nvSpPr>
          <p:cNvPr id="76" name="object 76"/>
          <p:cNvSpPr txBox="1"/>
          <p:nvPr/>
        </p:nvSpPr>
        <p:spPr>
          <a:xfrm>
            <a:off x="2728519" y="5272654"/>
            <a:ext cx="4022351" cy="188287"/>
          </a:xfrm>
          <a:prstGeom prst="rect">
            <a:avLst/>
          </a:prstGeom>
        </p:spPr>
        <p:txBody>
          <a:bodyPr vert="horz" wrap="square" lIns="0" tIns="11206" rIns="0" bIns="0" rtlCol="0">
            <a:spAutoFit/>
          </a:bodyPr>
          <a:lstStyle/>
          <a:p>
            <a:pPr marL="1121" algn="ctr">
              <a:spcBef>
                <a:spcPts val="88"/>
              </a:spcBef>
            </a:pPr>
            <a:r>
              <a:rPr sz="1150" spc="-4" dirty="0">
                <a:solidFill>
                  <a:srgbClr val="FFFFFF"/>
                </a:solidFill>
                <a:latin typeface="Calibri"/>
                <a:cs typeface="Calibri"/>
              </a:rPr>
              <a:t>SARC/VA</a:t>
            </a:r>
            <a:endParaRPr sz="1150" dirty="0">
              <a:latin typeface="Calibri"/>
              <a:cs typeface="Calibri"/>
            </a:endParaRPr>
          </a:p>
        </p:txBody>
      </p:sp>
      <p:sp>
        <p:nvSpPr>
          <p:cNvPr id="77" name="object 77"/>
          <p:cNvSpPr/>
          <p:nvPr/>
        </p:nvSpPr>
        <p:spPr>
          <a:xfrm>
            <a:off x="2258960" y="5670736"/>
            <a:ext cx="900788" cy="574007"/>
          </a:xfrm>
          <a:custGeom>
            <a:avLst/>
            <a:gdLst/>
            <a:ahLst/>
            <a:cxnLst/>
            <a:rect l="l" t="t" r="r" b="b"/>
            <a:pathLst>
              <a:path w="869315" h="521334">
                <a:moveTo>
                  <a:pt x="816495" y="0"/>
                </a:moveTo>
                <a:lnTo>
                  <a:pt x="52120" y="0"/>
                </a:lnTo>
                <a:lnTo>
                  <a:pt x="31830" y="4096"/>
                </a:lnTo>
                <a:lnTo>
                  <a:pt x="15263" y="15268"/>
                </a:lnTo>
                <a:lnTo>
                  <a:pt x="4095" y="31836"/>
                </a:lnTo>
                <a:lnTo>
                  <a:pt x="0" y="52120"/>
                </a:lnTo>
                <a:lnTo>
                  <a:pt x="0" y="469087"/>
                </a:lnTo>
                <a:lnTo>
                  <a:pt x="4095" y="489377"/>
                </a:lnTo>
                <a:lnTo>
                  <a:pt x="15263" y="505944"/>
                </a:lnTo>
                <a:lnTo>
                  <a:pt x="31830" y="517112"/>
                </a:lnTo>
                <a:lnTo>
                  <a:pt x="52120" y="521207"/>
                </a:lnTo>
                <a:lnTo>
                  <a:pt x="816495" y="521207"/>
                </a:lnTo>
                <a:lnTo>
                  <a:pt x="836813" y="517112"/>
                </a:lnTo>
                <a:lnTo>
                  <a:pt x="853405" y="505944"/>
                </a:lnTo>
                <a:lnTo>
                  <a:pt x="864590" y="489377"/>
                </a:lnTo>
                <a:lnTo>
                  <a:pt x="868692" y="469087"/>
                </a:lnTo>
                <a:lnTo>
                  <a:pt x="868692" y="52120"/>
                </a:lnTo>
                <a:lnTo>
                  <a:pt x="864590" y="31836"/>
                </a:lnTo>
                <a:lnTo>
                  <a:pt x="853405" y="15268"/>
                </a:lnTo>
                <a:lnTo>
                  <a:pt x="836813" y="4096"/>
                </a:lnTo>
                <a:lnTo>
                  <a:pt x="816495" y="0"/>
                </a:lnTo>
                <a:close/>
              </a:path>
            </a:pathLst>
          </a:custGeom>
          <a:solidFill>
            <a:schemeClr val="accent1">
              <a:lumMod val="75000"/>
            </a:schemeClr>
          </a:solidFill>
        </p:spPr>
        <p:txBody>
          <a:bodyPr wrap="square" lIns="0" tIns="0" rIns="0" bIns="0" rtlCol="0"/>
          <a:lstStyle/>
          <a:p>
            <a:endParaRPr sz="1588"/>
          </a:p>
        </p:txBody>
      </p:sp>
      <p:sp>
        <p:nvSpPr>
          <p:cNvPr id="78" name="object 78"/>
          <p:cNvSpPr txBox="1"/>
          <p:nvPr/>
        </p:nvSpPr>
        <p:spPr>
          <a:xfrm>
            <a:off x="2292622" y="5719203"/>
            <a:ext cx="853157" cy="446231"/>
          </a:xfrm>
          <a:prstGeom prst="rect">
            <a:avLst/>
          </a:prstGeom>
        </p:spPr>
        <p:txBody>
          <a:bodyPr vert="horz" wrap="square" lIns="0" tIns="21291" rIns="0" bIns="0" rtlCol="0">
            <a:spAutoFit/>
          </a:bodyPr>
          <a:lstStyle/>
          <a:p>
            <a:pPr marL="11206" marR="4483" indent="155770">
              <a:lnSpc>
                <a:spcPct val="91800"/>
              </a:lnSpc>
              <a:spcBef>
                <a:spcPts val="168"/>
              </a:spcBef>
            </a:pPr>
            <a:r>
              <a:rPr sz="1000" spc="-4" dirty="0">
                <a:solidFill>
                  <a:srgbClr val="FFFFFF"/>
                </a:solidFill>
                <a:latin typeface="Calibri"/>
                <a:cs typeface="Calibri"/>
              </a:rPr>
              <a:t>SEXUAL  </a:t>
            </a:r>
            <a:r>
              <a:rPr sz="1000" spc="-9" dirty="0">
                <a:solidFill>
                  <a:srgbClr val="FFFFFF"/>
                </a:solidFill>
                <a:latin typeface="Calibri"/>
                <a:cs typeface="Calibri"/>
              </a:rPr>
              <a:t>ASSAULT </a:t>
            </a:r>
            <a:r>
              <a:rPr sz="1000" spc="-4" dirty="0">
                <a:solidFill>
                  <a:srgbClr val="FFFFFF"/>
                </a:solidFill>
                <a:latin typeface="Calibri"/>
                <a:cs typeface="Calibri"/>
              </a:rPr>
              <a:t>CARE  C</a:t>
            </a:r>
            <a:r>
              <a:rPr sz="1000" dirty="0">
                <a:solidFill>
                  <a:srgbClr val="FFFFFF"/>
                </a:solidFill>
                <a:latin typeface="Calibri"/>
                <a:cs typeface="Calibri"/>
              </a:rPr>
              <a:t>OOR</a:t>
            </a:r>
            <a:r>
              <a:rPr sz="1000" spc="-4" dirty="0">
                <a:solidFill>
                  <a:srgbClr val="FFFFFF"/>
                </a:solidFill>
                <a:latin typeface="Calibri"/>
                <a:cs typeface="Calibri"/>
              </a:rPr>
              <a:t>DI</a:t>
            </a:r>
            <a:r>
              <a:rPr sz="1000" spc="-9" dirty="0">
                <a:solidFill>
                  <a:srgbClr val="FFFFFF"/>
                </a:solidFill>
                <a:latin typeface="Calibri"/>
                <a:cs typeface="Calibri"/>
              </a:rPr>
              <a:t>NA</a:t>
            </a:r>
            <a:r>
              <a:rPr sz="1000" dirty="0">
                <a:solidFill>
                  <a:srgbClr val="FFFFFF"/>
                </a:solidFill>
                <a:latin typeface="Calibri"/>
                <a:cs typeface="Calibri"/>
              </a:rPr>
              <a:t>TOR</a:t>
            </a:r>
            <a:endParaRPr sz="1000" dirty="0">
              <a:latin typeface="Calibri"/>
              <a:cs typeface="Calibri"/>
            </a:endParaRPr>
          </a:p>
        </p:txBody>
      </p:sp>
      <p:sp>
        <p:nvSpPr>
          <p:cNvPr id="79" name="object 79"/>
          <p:cNvSpPr/>
          <p:nvPr/>
        </p:nvSpPr>
        <p:spPr>
          <a:xfrm>
            <a:off x="3076576" y="5913848"/>
            <a:ext cx="8404" cy="190500"/>
          </a:xfrm>
          <a:custGeom>
            <a:avLst/>
            <a:gdLst/>
            <a:ahLst/>
            <a:cxnLst/>
            <a:rect l="l" t="t" r="r" b="b"/>
            <a:pathLst>
              <a:path w="9525" h="215900">
                <a:moveTo>
                  <a:pt x="5206" y="0"/>
                </a:moveTo>
                <a:lnTo>
                  <a:pt x="0" y="107670"/>
                </a:lnTo>
                <a:lnTo>
                  <a:pt x="3302" y="215417"/>
                </a:lnTo>
                <a:lnTo>
                  <a:pt x="3683" y="172338"/>
                </a:lnTo>
                <a:lnTo>
                  <a:pt x="8001" y="172338"/>
                </a:lnTo>
                <a:lnTo>
                  <a:pt x="9143" y="43116"/>
                </a:lnTo>
                <a:lnTo>
                  <a:pt x="4826" y="43078"/>
                </a:lnTo>
                <a:lnTo>
                  <a:pt x="5206" y="0"/>
                </a:lnTo>
                <a:close/>
              </a:path>
              <a:path w="9525" h="215900">
                <a:moveTo>
                  <a:pt x="8001" y="172338"/>
                </a:moveTo>
                <a:lnTo>
                  <a:pt x="3683" y="172338"/>
                </a:lnTo>
                <a:lnTo>
                  <a:pt x="8001" y="172377"/>
                </a:lnTo>
                <a:close/>
              </a:path>
            </a:pathLst>
          </a:custGeom>
          <a:solidFill>
            <a:srgbClr val="B5CAE7"/>
          </a:solidFill>
        </p:spPr>
        <p:txBody>
          <a:bodyPr wrap="square" lIns="0" tIns="0" rIns="0" bIns="0" rtlCol="0"/>
          <a:lstStyle/>
          <a:p>
            <a:endParaRPr sz="1588"/>
          </a:p>
        </p:txBody>
      </p:sp>
      <p:sp>
        <p:nvSpPr>
          <p:cNvPr id="81" name="object 81"/>
          <p:cNvSpPr/>
          <p:nvPr/>
        </p:nvSpPr>
        <p:spPr>
          <a:xfrm>
            <a:off x="3198848" y="5659866"/>
            <a:ext cx="892854" cy="603438"/>
          </a:xfrm>
          <a:custGeom>
            <a:avLst/>
            <a:gdLst/>
            <a:ahLst/>
            <a:cxnLst/>
            <a:rect l="l" t="t" r="r" b="b"/>
            <a:pathLst>
              <a:path w="868680" h="521334">
                <a:moveTo>
                  <a:pt x="0" y="52120"/>
                </a:moveTo>
                <a:lnTo>
                  <a:pt x="4099" y="31830"/>
                </a:lnTo>
                <a:lnTo>
                  <a:pt x="15271" y="15263"/>
                </a:lnTo>
                <a:lnTo>
                  <a:pt x="31825" y="4095"/>
                </a:lnTo>
                <a:lnTo>
                  <a:pt x="52069" y="0"/>
                </a:lnTo>
                <a:lnTo>
                  <a:pt x="816610" y="0"/>
                </a:lnTo>
                <a:lnTo>
                  <a:pt x="836854" y="4095"/>
                </a:lnTo>
                <a:lnTo>
                  <a:pt x="853408" y="15263"/>
                </a:lnTo>
                <a:lnTo>
                  <a:pt x="864580" y="31830"/>
                </a:lnTo>
                <a:lnTo>
                  <a:pt x="868680" y="52120"/>
                </a:lnTo>
                <a:lnTo>
                  <a:pt x="868680" y="469087"/>
                </a:lnTo>
                <a:lnTo>
                  <a:pt x="864580" y="489371"/>
                </a:lnTo>
                <a:lnTo>
                  <a:pt x="853408" y="505939"/>
                </a:lnTo>
                <a:lnTo>
                  <a:pt x="836854" y="517111"/>
                </a:lnTo>
                <a:lnTo>
                  <a:pt x="816610" y="521208"/>
                </a:lnTo>
                <a:lnTo>
                  <a:pt x="52069" y="521208"/>
                </a:lnTo>
                <a:lnTo>
                  <a:pt x="31825" y="517111"/>
                </a:lnTo>
                <a:lnTo>
                  <a:pt x="15271" y="505939"/>
                </a:lnTo>
                <a:lnTo>
                  <a:pt x="4099" y="489371"/>
                </a:lnTo>
                <a:lnTo>
                  <a:pt x="0" y="469087"/>
                </a:lnTo>
                <a:lnTo>
                  <a:pt x="0" y="52120"/>
                </a:lnTo>
                <a:close/>
              </a:path>
            </a:pathLst>
          </a:custGeom>
          <a:solidFill>
            <a:schemeClr val="accent1">
              <a:lumMod val="75000"/>
            </a:schemeClr>
          </a:solidFill>
          <a:ln w="12700">
            <a:solidFill>
              <a:srgbClr val="FFFFFF"/>
            </a:solidFill>
          </a:ln>
        </p:spPr>
        <p:txBody>
          <a:bodyPr wrap="square" lIns="0" tIns="0" rIns="0" bIns="0" rtlCol="0"/>
          <a:lstStyle/>
          <a:p>
            <a:endParaRPr sz="1588"/>
          </a:p>
        </p:txBody>
      </p:sp>
      <p:sp>
        <p:nvSpPr>
          <p:cNvPr id="82" name="object 82"/>
          <p:cNvSpPr txBox="1"/>
          <p:nvPr/>
        </p:nvSpPr>
        <p:spPr>
          <a:xfrm>
            <a:off x="3286616" y="5675934"/>
            <a:ext cx="696446" cy="587808"/>
          </a:xfrm>
          <a:prstGeom prst="rect">
            <a:avLst/>
          </a:prstGeom>
        </p:spPr>
        <p:txBody>
          <a:bodyPr vert="horz" wrap="square" lIns="0" tIns="21291" rIns="0" bIns="0" rtlCol="0">
            <a:spAutoFit/>
          </a:bodyPr>
          <a:lstStyle/>
          <a:p>
            <a:pPr marL="11206" marR="4483" algn="ctr">
              <a:lnSpc>
                <a:spcPct val="91700"/>
              </a:lnSpc>
              <a:spcBef>
                <a:spcPts val="168"/>
              </a:spcBef>
            </a:pPr>
            <a:r>
              <a:rPr sz="1000" spc="-4" dirty="0">
                <a:solidFill>
                  <a:srgbClr val="FFFFFF"/>
                </a:solidFill>
                <a:latin typeface="Calibri"/>
                <a:cs typeface="Calibri"/>
              </a:rPr>
              <a:t>MEDICAL</a:t>
            </a:r>
            <a:r>
              <a:rPr sz="1000" spc="-62" dirty="0">
                <a:solidFill>
                  <a:srgbClr val="FFFFFF"/>
                </a:solidFill>
                <a:latin typeface="Calibri"/>
                <a:cs typeface="Calibri"/>
              </a:rPr>
              <a:t> </a:t>
            </a:r>
            <a:r>
              <a:rPr sz="1000" spc="-4" dirty="0">
                <a:solidFill>
                  <a:srgbClr val="FFFFFF"/>
                </a:solidFill>
                <a:latin typeface="Calibri"/>
                <a:cs typeface="Calibri"/>
              </a:rPr>
              <a:t>EXAM;  MEDICAL  FOLLOW</a:t>
            </a:r>
            <a:r>
              <a:rPr sz="1000" spc="-22" dirty="0">
                <a:solidFill>
                  <a:srgbClr val="FFFFFF"/>
                </a:solidFill>
                <a:latin typeface="Calibri"/>
                <a:cs typeface="Calibri"/>
              </a:rPr>
              <a:t> </a:t>
            </a:r>
            <a:r>
              <a:rPr sz="1000" dirty="0">
                <a:solidFill>
                  <a:srgbClr val="FFFFFF"/>
                </a:solidFill>
                <a:latin typeface="Calibri"/>
                <a:cs typeface="Calibri"/>
              </a:rPr>
              <a:t>UP</a:t>
            </a:r>
            <a:endParaRPr sz="1000" dirty="0">
              <a:latin typeface="Calibri"/>
              <a:cs typeface="Calibri"/>
            </a:endParaRPr>
          </a:p>
        </p:txBody>
      </p:sp>
      <p:sp>
        <p:nvSpPr>
          <p:cNvPr id="84" name="object 84"/>
          <p:cNvSpPr/>
          <p:nvPr/>
        </p:nvSpPr>
        <p:spPr>
          <a:xfrm>
            <a:off x="4130803" y="5690681"/>
            <a:ext cx="858372" cy="575793"/>
          </a:xfrm>
          <a:custGeom>
            <a:avLst/>
            <a:gdLst/>
            <a:ahLst/>
            <a:cxnLst/>
            <a:rect l="l" t="t" r="r" b="b"/>
            <a:pathLst>
              <a:path w="868679" h="521334">
                <a:moveTo>
                  <a:pt x="816610" y="0"/>
                </a:moveTo>
                <a:lnTo>
                  <a:pt x="52069" y="0"/>
                </a:lnTo>
                <a:lnTo>
                  <a:pt x="31825" y="4095"/>
                </a:lnTo>
                <a:lnTo>
                  <a:pt x="15271" y="15263"/>
                </a:lnTo>
                <a:lnTo>
                  <a:pt x="4099" y="31830"/>
                </a:lnTo>
                <a:lnTo>
                  <a:pt x="0" y="52120"/>
                </a:lnTo>
                <a:lnTo>
                  <a:pt x="0" y="469087"/>
                </a:lnTo>
                <a:lnTo>
                  <a:pt x="4099" y="489371"/>
                </a:lnTo>
                <a:lnTo>
                  <a:pt x="15271" y="505939"/>
                </a:lnTo>
                <a:lnTo>
                  <a:pt x="31825" y="517111"/>
                </a:lnTo>
                <a:lnTo>
                  <a:pt x="52069" y="521207"/>
                </a:lnTo>
                <a:lnTo>
                  <a:pt x="816610" y="521207"/>
                </a:lnTo>
                <a:lnTo>
                  <a:pt x="836854" y="517111"/>
                </a:lnTo>
                <a:lnTo>
                  <a:pt x="853408" y="505939"/>
                </a:lnTo>
                <a:lnTo>
                  <a:pt x="864580" y="489371"/>
                </a:lnTo>
                <a:lnTo>
                  <a:pt x="868679" y="469087"/>
                </a:lnTo>
                <a:lnTo>
                  <a:pt x="868679" y="52120"/>
                </a:lnTo>
                <a:lnTo>
                  <a:pt x="864580" y="31830"/>
                </a:lnTo>
                <a:lnTo>
                  <a:pt x="853408" y="15263"/>
                </a:lnTo>
                <a:lnTo>
                  <a:pt x="836854" y="4095"/>
                </a:lnTo>
                <a:lnTo>
                  <a:pt x="816610" y="0"/>
                </a:lnTo>
                <a:close/>
              </a:path>
            </a:pathLst>
          </a:custGeom>
          <a:solidFill>
            <a:schemeClr val="accent1">
              <a:lumMod val="75000"/>
            </a:schemeClr>
          </a:solidFill>
        </p:spPr>
        <p:txBody>
          <a:bodyPr wrap="square" lIns="0" tIns="0" rIns="0" bIns="0" rtlCol="0"/>
          <a:lstStyle/>
          <a:p>
            <a:endParaRPr sz="1588"/>
          </a:p>
        </p:txBody>
      </p:sp>
      <p:sp>
        <p:nvSpPr>
          <p:cNvPr id="86" name="object 86"/>
          <p:cNvSpPr txBox="1"/>
          <p:nvPr/>
        </p:nvSpPr>
        <p:spPr>
          <a:xfrm>
            <a:off x="4243569" y="5819647"/>
            <a:ext cx="653863" cy="319092"/>
          </a:xfrm>
          <a:prstGeom prst="rect">
            <a:avLst/>
          </a:prstGeom>
        </p:spPr>
        <p:txBody>
          <a:bodyPr vert="horz" wrap="square" lIns="0" tIns="11206" rIns="0" bIns="0" rtlCol="0">
            <a:spAutoFit/>
          </a:bodyPr>
          <a:lstStyle/>
          <a:p>
            <a:pPr marL="11206" algn="ctr">
              <a:spcBef>
                <a:spcPts val="88"/>
              </a:spcBef>
            </a:pPr>
            <a:r>
              <a:rPr sz="1000" spc="-4" dirty="0">
                <a:solidFill>
                  <a:srgbClr val="FFFFFF"/>
                </a:solidFill>
                <a:latin typeface="Calibri"/>
                <a:cs typeface="Calibri"/>
              </a:rPr>
              <a:t>CID</a:t>
            </a:r>
            <a:r>
              <a:rPr sz="1000" spc="-31" dirty="0">
                <a:solidFill>
                  <a:srgbClr val="FFFFFF"/>
                </a:solidFill>
                <a:latin typeface="Calibri"/>
                <a:cs typeface="Calibri"/>
              </a:rPr>
              <a:t> </a:t>
            </a:r>
            <a:r>
              <a:rPr sz="1000" spc="-4" dirty="0">
                <a:solidFill>
                  <a:srgbClr val="FFFFFF"/>
                </a:solidFill>
                <a:latin typeface="Calibri"/>
                <a:cs typeface="Calibri"/>
              </a:rPr>
              <a:t>INTERVIEW</a:t>
            </a:r>
            <a:endParaRPr sz="1000" dirty="0">
              <a:latin typeface="Calibri"/>
              <a:cs typeface="Calibri"/>
            </a:endParaRPr>
          </a:p>
        </p:txBody>
      </p:sp>
      <p:sp>
        <p:nvSpPr>
          <p:cNvPr id="89" name="object 89"/>
          <p:cNvSpPr/>
          <p:nvPr/>
        </p:nvSpPr>
        <p:spPr>
          <a:xfrm>
            <a:off x="5016619" y="5690681"/>
            <a:ext cx="869795" cy="567061"/>
          </a:xfrm>
          <a:custGeom>
            <a:avLst/>
            <a:gdLst/>
            <a:ahLst/>
            <a:cxnLst/>
            <a:rect l="l" t="t" r="r" b="b"/>
            <a:pathLst>
              <a:path w="868679" h="521334">
                <a:moveTo>
                  <a:pt x="0" y="52120"/>
                </a:moveTo>
                <a:lnTo>
                  <a:pt x="4099" y="31830"/>
                </a:lnTo>
                <a:lnTo>
                  <a:pt x="15271" y="15263"/>
                </a:lnTo>
                <a:lnTo>
                  <a:pt x="31825" y="4095"/>
                </a:lnTo>
                <a:lnTo>
                  <a:pt x="52069" y="0"/>
                </a:lnTo>
                <a:lnTo>
                  <a:pt x="816483" y="0"/>
                </a:lnTo>
                <a:lnTo>
                  <a:pt x="836801" y="4095"/>
                </a:lnTo>
                <a:lnTo>
                  <a:pt x="853392" y="15263"/>
                </a:lnTo>
                <a:lnTo>
                  <a:pt x="864578" y="31830"/>
                </a:lnTo>
                <a:lnTo>
                  <a:pt x="868679" y="52120"/>
                </a:lnTo>
                <a:lnTo>
                  <a:pt x="868679" y="469087"/>
                </a:lnTo>
                <a:lnTo>
                  <a:pt x="864578" y="489377"/>
                </a:lnTo>
                <a:lnTo>
                  <a:pt x="853392" y="505944"/>
                </a:lnTo>
                <a:lnTo>
                  <a:pt x="836801" y="517112"/>
                </a:lnTo>
                <a:lnTo>
                  <a:pt x="816483" y="521208"/>
                </a:lnTo>
                <a:lnTo>
                  <a:pt x="52069" y="521208"/>
                </a:lnTo>
                <a:lnTo>
                  <a:pt x="31825" y="517112"/>
                </a:lnTo>
                <a:lnTo>
                  <a:pt x="15271" y="505944"/>
                </a:lnTo>
                <a:lnTo>
                  <a:pt x="4099" y="489377"/>
                </a:lnTo>
                <a:lnTo>
                  <a:pt x="0" y="469087"/>
                </a:lnTo>
                <a:lnTo>
                  <a:pt x="0" y="52120"/>
                </a:lnTo>
                <a:close/>
              </a:path>
            </a:pathLst>
          </a:custGeom>
          <a:solidFill>
            <a:schemeClr val="accent1">
              <a:lumMod val="75000"/>
            </a:schemeClr>
          </a:solidFill>
          <a:ln w="12700">
            <a:solidFill>
              <a:srgbClr val="FFFFFF"/>
            </a:solidFill>
          </a:ln>
        </p:spPr>
        <p:txBody>
          <a:bodyPr wrap="square" lIns="0" tIns="0" rIns="0" bIns="0" rtlCol="0"/>
          <a:lstStyle/>
          <a:p>
            <a:endParaRPr sz="1588"/>
          </a:p>
        </p:txBody>
      </p:sp>
      <p:sp>
        <p:nvSpPr>
          <p:cNvPr id="90" name="object 90"/>
          <p:cNvSpPr txBox="1"/>
          <p:nvPr/>
        </p:nvSpPr>
        <p:spPr>
          <a:xfrm>
            <a:off x="5089503" y="5835503"/>
            <a:ext cx="701961" cy="253463"/>
          </a:xfrm>
          <a:prstGeom prst="rect">
            <a:avLst/>
          </a:prstGeom>
        </p:spPr>
        <p:txBody>
          <a:bodyPr vert="horz" wrap="square" lIns="0" tIns="22412" rIns="0" bIns="0" rtlCol="0">
            <a:spAutoFit/>
          </a:bodyPr>
          <a:lstStyle/>
          <a:p>
            <a:pPr marL="40343" marR="4483" indent="-29697">
              <a:lnSpc>
                <a:spcPts val="882"/>
              </a:lnSpc>
              <a:spcBef>
                <a:spcPts val="176"/>
              </a:spcBef>
            </a:pPr>
            <a:r>
              <a:rPr sz="1000" spc="-4" dirty="0">
                <a:solidFill>
                  <a:srgbClr val="FFFFFF"/>
                </a:solidFill>
                <a:latin typeface="Calibri"/>
                <a:cs typeface="Calibri"/>
              </a:rPr>
              <a:t>C</a:t>
            </a:r>
            <a:r>
              <a:rPr sz="1000" dirty="0">
                <a:solidFill>
                  <a:srgbClr val="FFFFFF"/>
                </a:solidFill>
                <a:latin typeface="Calibri"/>
                <a:cs typeface="Calibri"/>
              </a:rPr>
              <a:t>OM</a:t>
            </a:r>
            <a:r>
              <a:rPr sz="1000" spc="-4" dirty="0">
                <a:solidFill>
                  <a:srgbClr val="FFFFFF"/>
                </a:solidFill>
                <a:latin typeface="Calibri"/>
                <a:cs typeface="Calibri"/>
              </a:rPr>
              <a:t>M</a:t>
            </a:r>
            <a:r>
              <a:rPr sz="1000" dirty="0">
                <a:solidFill>
                  <a:srgbClr val="FFFFFF"/>
                </a:solidFill>
                <a:latin typeface="Calibri"/>
                <a:cs typeface="Calibri"/>
              </a:rPr>
              <a:t>U</a:t>
            </a:r>
            <a:r>
              <a:rPr sz="1000" spc="-9" dirty="0">
                <a:solidFill>
                  <a:srgbClr val="FFFFFF"/>
                </a:solidFill>
                <a:latin typeface="Calibri"/>
                <a:cs typeface="Calibri"/>
              </a:rPr>
              <a:t>N</a:t>
            </a:r>
            <a:r>
              <a:rPr sz="1000" dirty="0">
                <a:solidFill>
                  <a:srgbClr val="FFFFFF"/>
                </a:solidFill>
                <a:latin typeface="Calibri"/>
                <a:cs typeface="Calibri"/>
              </a:rPr>
              <a:t>ITY  </a:t>
            </a:r>
            <a:r>
              <a:rPr sz="1000" spc="-4" dirty="0">
                <a:solidFill>
                  <a:srgbClr val="FFFFFF"/>
                </a:solidFill>
                <a:latin typeface="Calibri"/>
                <a:cs typeface="Calibri"/>
              </a:rPr>
              <a:t>RESOURCES</a:t>
            </a:r>
            <a:endParaRPr sz="1000" dirty="0">
              <a:latin typeface="Calibri"/>
              <a:cs typeface="Calibri"/>
            </a:endParaRPr>
          </a:p>
        </p:txBody>
      </p:sp>
      <p:sp>
        <p:nvSpPr>
          <p:cNvPr id="93" name="object 93"/>
          <p:cNvSpPr/>
          <p:nvPr/>
        </p:nvSpPr>
        <p:spPr>
          <a:xfrm>
            <a:off x="5887256" y="5703220"/>
            <a:ext cx="942568" cy="560522"/>
          </a:xfrm>
          <a:custGeom>
            <a:avLst/>
            <a:gdLst/>
            <a:ahLst/>
            <a:cxnLst/>
            <a:rect l="l" t="t" r="r" b="b"/>
            <a:pathLst>
              <a:path w="868679" h="521334">
                <a:moveTo>
                  <a:pt x="0" y="52120"/>
                </a:moveTo>
                <a:lnTo>
                  <a:pt x="4081" y="31830"/>
                </a:lnTo>
                <a:lnTo>
                  <a:pt x="15224" y="15263"/>
                </a:lnTo>
                <a:lnTo>
                  <a:pt x="31771" y="4095"/>
                </a:lnTo>
                <a:lnTo>
                  <a:pt x="52070" y="0"/>
                </a:lnTo>
                <a:lnTo>
                  <a:pt x="816483" y="0"/>
                </a:lnTo>
                <a:lnTo>
                  <a:pt x="836801" y="4095"/>
                </a:lnTo>
                <a:lnTo>
                  <a:pt x="853392" y="15263"/>
                </a:lnTo>
                <a:lnTo>
                  <a:pt x="864578" y="31830"/>
                </a:lnTo>
                <a:lnTo>
                  <a:pt x="868679" y="52120"/>
                </a:lnTo>
                <a:lnTo>
                  <a:pt x="868679" y="469087"/>
                </a:lnTo>
                <a:lnTo>
                  <a:pt x="864578" y="489371"/>
                </a:lnTo>
                <a:lnTo>
                  <a:pt x="853392" y="505939"/>
                </a:lnTo>
                <a:lnTo>
                  <a:pt x="836801" y="517111"/>
                </a:lnTo>
                <a:lnTo>
                  <a:pt x="816483" y="521208"/>
                </a:lnTo>
                <a:lnTo>
                  <a:pt x="52070" y="521208"/>
                </a:lnTo>
                <a:lnTo>
                  <a:pt x="31771" y="517111"/>
                </a:lnTo>
                <a:lnTo>
                  <a:pt x="15224" y="505939"/>
                </a:lnTo>
                <a:lnTo>
                  <a:pt x="4081" y="489371"/>
                </a:lnTo>
                <a:lnTo>
                  <a:pt x="0" y="469087"/>
                </a:lnTo>
                <a:lnTo>
                  <a:pt x="0" y="52120"/>
                </a:lnTo>
                <a:close/>
              </a:path>
            </a:pathLst>
          </a:custGeom>
          <a:solidFill>
            <a:schemeClr val="accent1">
              <a:lumMod val="75000"/>
            </a:schemeClr>
          </a:solidFill>
          <a:ln w="12700">
            <a:solidFill>
              <a:srgbClr val="FFFFFF"/>
            </a:solidFill>
          </a:ln>
        </p:spPr>
        <p:txBody>
          <a:bodyPr wrap="square" lIns="0" tIns="0" rIns="0" bIns="0" rtlCol="0"/>
          <a:lstStyle/>
          <a:p>
            <a:endParaRPr sz="1588"/>
          </a:p>
        </p:txBody>
      </p:sp>
      <p:sp>
        <p:nvSpPr>
          <p:cNvPr id="94" name="object 94"/>
          <p:cNvSpPr txBox="1"/>
          <p:nvPr/>
        </p:nvSpPr>
        <p:spPr>
          <a:xfrm>
            <a:off x="5915615" y="5837761"/>
            <a:ext cx="927981" cy="304653"/>
          </a:xfrm>
          <a:prstGeom prst="rect">
            <a:avLst/>
          </a:prstGeom>
        </p:spPr>
        <p:txBody>
          <a:bodyPr vert="horz" wrap="square" lIns="0" tIns="21291" rIns="0" bIns="0" rtlCol="0">
            <a:spAutoFit/>
          </a:bodyPr>
          <a:lstStyle/>
          <a:p>
            <a:pPr marL="11206" marR="4483" indent="7845" algn="ctr">
              <a:lnSpc>
                <a:spcPct val="91700"/>
              </a:lnSpc>
              <a:spcBef>
                <a:spcPts val="168"/>
              </a:spcBef>
            </a:pPr>
            <a:r>
              <a:rPr sz="1000" spc="-9" dirty="0">
                <a:solidFill>
                  <a:srgbClr val="FFFFFF"/>
                </a:solidFill>
                <a:latin typeface="Calibri"/>
                <a:cs typeface="Calibri"/>
              </a:rPr>
              <a:t>S</a:t>
            </a:r>
            <a:r>
              <a:rPr sz="1000" dirty="0">
                <a:solidFill>
                  <a:srgbClr val="FFFFFF"/>
                </a:solidFill>
                <a:latin typeface="Calibri"/>
                <a:cs typeface="Calibri"/>
              </a:rPr>
              <a:t>PE</a:t>
            </a:r>
            <a:r>
              <a:rPr sz="1000" spc="-4" dirty="0">
                <a:solidFill>
                  <a:srgbClr val="FFFFFF"/>
                </a:solidFill>
                <a:latin typeface="Calibri"/>
                <a:cs typeface="Calibri"/>
              </a:rPr>
              <a:t>CIA</a:t>
            </a:r>
            <a:r>
              <a:rPr sz="1000" dirty="0">
                <a:solidFill>
                  <a:srgbClr val="FFFFFF"/>
                </a:solidFill>
                <a:latin typeface="Calibri"/>
                <a:cs typeface="Calibri"/>
              </a:rPr>
              <a:t>L  VICTIMS  </a:t>
            </a:r>
            <a:r>
              <a:rPr sz="1000" spc="-4" dirty="0">
                <a:solidFill>
                  <a:srgbClr val="FFFFFF"/>
                </a:solidFill>
                <a:latin typeface="Calibri"/>
                <a:cs typeface="Calibri"/>
              </a:rPr>
              <a:t>COUSEL</a:t>
            </a:r>
            <a:endParaRPr sz="1000" dirty="0">
              <a:latin typeface="Calibri"/>
              <a:cs typeface="Calibri"/>
            </a:endParaRPr>
          </a:p>
        </p:txBody>
      </p:sp>
      <p:sp>
        <p:nvSpPr>
          <p:cNvPr id="96" name="object 96"/>
          <p:cNvSpPr/>
          <p:nvPr/>
        </p:nvSpPr>
        <p:spPr>
          <a:xfrm>
            <a:off x="6851146" y="5711222"/>
            <a:ext cx="947813" cy="555251"/>
          </a:xfrm>
          <a:custGeom>
            <a:avLst/>
            <a:gdLst/>
            <a:ahLst/>
            <a:cxnLst/>
            <a:rect l="l" t="t" r="r" b="b"/>
            <a:pathLst>
              <a:path w="868679" h="521334">
                <a:moveTo>
                  <a:pt x="816609" y="0"/>
                </a:moveTo>
                <a:lnTo>
                  <a:pt x="52196" y="0"/>
                </a:lnTo>
                <a:lnTo>
                  <a:pt x="31878" y="4096"/>
                </a:lnTo>
                <a:lnTo>
                  <a:pt x="15287" y="15268"/>
                </a:lnTo>
                <a:lnTo>
                  <a:pt x="4101" y="31836"/>
                </a:lnTo>
                <a:lnTo>
                  <a:pt x="0" y="52120"/>
                </a:lnTo>
                <a:lnTo>
                  <a:pt x="0" y="469087"/>
                </a:lnTo>
                <a:lnTo>
                  <a:pt x="4101" y="489377"/>
                </a:lnTo>
                <a:lnTo>
                  <a:pt x="15287" y="505944"/>
                </a:lnTo>
                <a:lnTo>
                  <a:pt x="31878" y="517112"/>
                </a:lnTo>
                <a:lnTo>
                  <a:pt x="52196" y="521208"/>
                </a:lnTo>
                <a:lnTo>
                  <a:pt x="816609" y="521208"/>
                </a:lnTo>
                <a:lnTo>
                  <a:pt x="836854" y="517112"/>
                </a:lnTo>
                <a:lnTo>
                  <a:pt x="853408" y="505944"/>
                </a:lnTo>
                <a:lnTo>
                  <a:pt x="864580" y="489377"/>
                </a:lnTo>
                <a:lnTo>
                  <a:pt x="868679" y="469087"/>
                </a:lnTo>
                <a:lnTo>
                  <a:pt x="868679" y="52120"/>
                </a:lnTo>
                <a:lnTo>
                  <a:pt x="864580" y="31836"/>
                </a:lnTo>
                <a:lnTo>
                  <a:pt x="853408" y="15268"/>
                </a:lnTo>
                <a:lnTo>
                  <a:pt x="836854" y="4096"/>
                </a:lnTo>
                <a:lnTo>
                  <a:pt x="816609" y="0"/>
                </a:lnTo>
                <a:close/>
              </a:path>
            </a:pathLst>
          </a:custGeom>
          <a:solidFill>
            <a:schemeClr val="accent1">
              <a:lumMod val="75000"/>
            </a:schemeClr>
          </a:solidFill>
        </p:spPr>
        <p:txBody>
          <a:bodyPr wrap="square" lIns="0" tIns="0" rIns="0" bIns="0" rtlCol="0"/>
          <a:lstStyle/>
          <a:p>
            <a:endParaRPr sz="1588"/>
          </a:p>
        </p:txBody>
      </p:sp>
      <p:sp>
        <p:nvSpPr>
          <p:cNvPr id="98" name="object 98"/>
          <p:cNvSpPr txBox="1"/>
          <p:nvPr/>
        </p:nvSpPr>
        <p:spPr>
          <a:xfrm>
            <a:off x="6948130" y="5910016"/>
            <a:ext cx="736403" cy="165204"/>
          </a:xfrm>
          <a:prstGeom prst="rect">
            <a:avLst/>
          </a:prstGeom>
        </p:spPr>
        <p:txBody>
          <a:bodyPr vert="horz" wrap="square" lIns="0" tIns="11206" rIns="0" bIns="0" rtlCol="0">
            <a:spAutoFit/>
          </a:bodyPr>
          <a:lstStyle/>
          <a:p>
            <a:pPr marL="11206">
              <a:spcBef>
                <a:spcPts val="88"/>
              </a:spcBef>
            </a:pPr>
            <a:r>
              <a:rPr sz="1000" spc="-4" dirty="0">
                <a:solidFill>
                  <a:srgbClr val="FFFFFF"/>
                </a:solidFill>
                <a:latin typeface="Calibri"/>
                <a:cs typeface="Calibri"/>
              </a:rPr>
              <a:t>CHAPLIAN</a:t>
            </a:r>
            <a:endParaRPr sz="1000" dirty="0">
              <a:latin typeface="Calibri"/>
              <a:cs typeface="Calibri"/>
            </a:endParaRPr>
          </a:p>
        </p:txBody>
      </p:sp>
      <p:sp>
        <p:nvSpPr>
          <p:cNvPr id="99" name="object 99"/>
          <p:cNvSpPr/>
          <p:nvPr/>
        </p:nvSpPr>
        <p:spPr>
          <a:xfrm>
            <a:off x="2576293" y="5520469"/>
            <a:ext cx="282355" cy="161671"/>
          </a:xfrm>
          <a:custGeom>
            <a:avLst/>
            <a:gdLst/>
            <a:ahLst/>
            <a:cxnLst/>
            <a:rect l="l" t="t" r="r" b="b"/>
            <a:pathLst>
              <a:path w="333375" h="206375">
                <a:moveTo>
                  <a:pt x="333375" y="0"/>
                </a:moveTo>
                <a:lnTo>
                  <a:pt x="0" y="0"/>
                </a:lnTo>
                <a:lnTo>
                  <a:pt x="166687" y="205752"/>
                </a:lnTo>
                <a:lnTo>
                  <a:pt x="333375" y="0"/>
                </a:lnTo>
                <a:close/>
              </a:path>
            </a:pathLst>
          </a:custGeom>
          <a:solidFill>
            <a:srgbClr val="33CCCC"/>
          </a:solidFill>
        </p:spPr>
        <p:txBody>
          <a:bodyPr wrap="square" lIns="0" tIns="0" rIns="0" bIns="0" rtlCol="0"/>
          <a:lstStyle/>
          <a:p>
            <a:endParaRPr sz="1588"/>
          </a:p>
        </p:txBody>
      </p:sp>
      <p:sp>
        <p:nvSpPr>
          <p:cNvPr id="101" name="object 101"/>
          <p:cNvSpPr/>
          <p:nvPr/>
        </p:nvSpPr>
        <p:spPr>
          <a:xfrm>
            <a:off x="3481457" y="5518028"/>
            <a:ext cx="242620" cy="128867"/>
          </a:xfrm>
          <a:custGeom>
            <a:avLst/>
            <a:gdLst/>
            <a:ahLst/>
            <a:cxnLst/>
            <a:rect l="l" t="t" r="r" b="b"/>
            <a:pathLst>
              <a:path w="333375" h="206375">
                <a:moveTo>
                  <a:pt x="333375" y="0"/>
                </a:moveTo>
                <a:lnTo>
                  <a:pt x="0" y="0"/>
                </a:lnTo>
                <a:lnTo>
                  <a:pt x="166624" y="205752"/>
                </a:lnTo>
                <a:lnTo>
                  <a:pt x="333375" y="0"/>
                </a:lnTo>
                <a:close/>
              </a:path>
            </a:pathLst>
          </a:custGeom>
          <a:solidFill>
            <a:srgbClr val="33CCCC"/>
          </a:solidFill>
        </p:spPr>
        <p:txBody>
          <a:bodyPr wrap="square" lIns="0" tIns="0" rIns="0" bIns="0" rtlCol="0"/>
          <a:lstStyle/>
          <a:p>
            <a:endParaRPr sz="1588"/>
          </a:p>
        </p:txBody>
      </p:sp>
      <p:sp>
        <p:nvSpPr>
          <p:cNvPr id="103" name="object 103"/>
          <p:cNvSpPr/>
          <p:nvPr/>
        </p:nvSpPr>
        <p:spPr>
          <a:xfrm>
            <a:off x="7108892" y="5517682"/>
            <a:ext cx="265152" cy="161112"/>
          </a:xfrm>
          <a:custGeom>
            <a:avLst/>
            <a:gdLst/>
            <a:ahLst/>
            <a:cxnLst/>
            <a:rect l="l" t="t" r="r" b="b"/>
            <a:pathLst>
              <a:path w="333375" h="206375">
                <a:moveTo>
                  <a:pt x="333375" y="0"/>
                </a:moveTo>
                <a:lnTo>
                  <a:pt x="0" y="0"/>
                </a:lnTo>
                <a:lnTo>
                  <a:pt x="166624" y="205765"/>
                </a:lnTo>
                <a:lnTo>
                  <a:pt x="333375" y="0"/>
                </a:lnTo>
                <a:close/>
              </a:path>
            </a:pathLst>
          </a:custGeom>
          <a:solidFill>
            <a:srgbClr val="33CCCC"/>
          </a:solidFill>
        </p:spPr>
        <p:txBody>
          <a:bodyPr wrap="square" lIns="0" tIns="0" rIns="0" bIns="0" rtlCol="0"/>
          <a:lstStyle/>
          <a:p>
            <a:endParaRPr sz="1588"/>
          </a:p>
        </p:txBody>
      </p:sp>
      <p:sp>
        <p:nvSpPr>
          <p:cNvPr id="105" name="object 105"/>
          <p:cNvSpPr/>
          <p:nvPr/>
        </p:nvSpPr>
        <p:spPr>
          <a:xfrm>
            <a:off x="6160534" y="5527394"/>
            <a:ext cx="263125" cy="175826"/>
          </a:xfrm>
          <a:custGeom>
            <a:avLst/>
            <a:gdLst/>
            <a:ahLst/>
            <a:cxnLst/>
            <a:rect l="l" t="t" r="r" b="b"/>
            <a:pathLst>
              <a:path w="333375" h="206375">
                <a:moveTo>
                  <a:pt x="333375" y="0"/>
                </a:moveTo>
                <a:lnTo>
                  <a:pt x="0" y="0"/>
                </a:lnTo>
                <a:lnTo>
                  <a:pt x="166750" y="205752"/>
                </a:lnTo>
                <a:lnTo>
                  <a:pt x="333375" y="0"/>
                </a:lnTo>
                <a:close/>
              </a:path>
            </a:pathLst>
          </a:custGeom>
          <a:solidFill>
            <a:srgbClr val="33CCCC"/>
          </a:solidFill>
        </p:spPr>
        <p:txBody>
          <a:bodyPr wrap="square" lIns="0" tIns="0" rIns="0" bIns="0" rtlCol="0"/>
          <a:lstStyle/>
          <a:p>
            <a:endParaRPr sz="1588"/>
          </a:p>
        </p:txBody>
      </p:sp>
      <p:sp>
        <p:nvSpPr>
          <p:cNvPr id="107" name="object 107"/>
          <p:cNvSpPr/>
          <p:nvPr/>
        </p:nvSpPr>
        <p:spPr>
          <a:xfrm>
            <a:off x="4387628" y="5519616"/>
            <a:ext cx="227050" cy="153408"/>
          </a:xfrm>
          <a:custGeom>
            <a:avLst/>
            <a:gdLst/>
            <a:ahLst/>
            <a:cxnLst/>
            <a:rect l="l" t="t" r="r" b="b"/>
            <a:pathLst>
              <a:path w="333375" h="206375">
                <a:moveTo>
                  <a:pt x="333375" y="0"/>
                </a:moveTo>
                <a:lnTo>
                  <a:pt x="0" y="0"/>
                </a:lnTo>
                <a:lnTo>
                  <a:pt x="166624" y="205752"/>
                </a:lnTo>
                <a:lnTo>
                  <a:pt x="333375" y="0"/>
                </a:lnTo>
                <a:close/>
              </a:path>
            </a:pathLst>
          </a:custGeom>
          <a:solidFill>
            <a:srgbClr val="33CCCC"/>
          </a:solidFill>
        </p:spPr>
        <p:txBody>
          <a:bodyPr wrap="square" lIns="0" tIns="0" rIns="0" bIns="0" rtlCol="0"/>
          <a:lstStyle/>
          <a:p>
            <a:endParaRPr sz="1588"/>
          </a:p>
        </p:txBody>
      </p:sp>
      <p:sp>
        <p:nvSpPr>
          <p:cNvPr id="109" name="object 109"/>
          <p:cNvSpPr/>
          <p:nvPr/>
        </p:nvSpPr>
        <p:spPr>
          <a:xfrm>
            <a:off x="5301653" y="5510652"/>
            <a:ext cx="223746" cy="169123"/>
          </a:xfrm>
          <a:custGeom>
            <a:avLst/>
            <a:gdLst/>
            <a:ahLst/>
            <a:cxnLst/>
            <a:rect l="l" t="t" r="r" b="b"/>
            <a:pathLst>
              <a:path w="333375" h="206375">
                <a:moveTo>
                  <a:pt x="333375" y="0"/>
                </a:moveTo>
                <a:lnTo>
                  <a:pt x="0" y="0"/>
                </a:lnTo>
                <a:lnTo>
                  <a:pt x="166624" y="205752"/>
                </a:lnTo>
                <a:lnTo>
                  <a:pt x="333375" y="0"/>
                </a:lnTo>
                <a:close/>
              </a:path>
            </a:pathLst>
          </a:custGeom>
          <a:solidFill>
            <a:srgbClr val="33CCCC"/>
          </a:solidFill>
        </p:spPr>
        <p:txBody>
          <a:bodyPr wrap="square" lIns="0" tIns="0" rIns="0" bIns="0" rtlCol="0"/>
          <a:lstStyle/>
          <a:p>
            <a:endParaRPr sz="1588"/>
          </a:p>
        </p:txBody>
      </p:sp>
      <p:sp>
        <p:nvSpPr>
          <p:cNvPr id="119" name="object 119"/>
          <p:cNvSpPr txBox="1"/>
          <p:nvPr/>
        </p:nvSpPr>
        <p:spPr>
          <a:xfrm>
            <a:off x="9248958" y="3051506"/>
            <a:ext cx="1419486" cy="204317"/>
          </a:xfrm>
          <a:prstGeom prst="rect">
            <a:avLst/>
          </a:prstGeom>
        </p:spPr>
        <p:txBody>
          <a:bodyPr vert="horz" wrap="square" lIns="0" tIns="11206" rIns="0" bIns="0" rtlCol="0">
            <a:spAutoFit/>
          </a:bodyPr>
          <a:lstStyle/>
          <a:p>
            <a:pPr marL="11206" marR="4483" indent="18491">
              <a:lnSpc>
                <a:spcPct val="110000"/>
              </a:lnSpc>
              <a:spcBef>
                <a:spcPts val="88"/>
              </a:spcBef>
            </a:pPr>
            <a:r>
              <a:rPr sz="1200" b="1" i="1" spc="-4" dirty="0">
                <a:latin typeface="Calibri"/>
                <a:cs typeface="Calibri"/>
              </a:rPr>
              <a:t>Available  Re</a:t>
            </a:r>
            <a:r>
              <a:rPr sz="1200" b="1" i="1" spc="-9" dirty="0">
                <a:latin typeface="Calibri"/>
                <a:cs typeface="Calibri"/>
              </a:rPr>
              <a:t>s</a:t>
            </a:r>
            <a:r>
              <a:rPr sz="1200" b="1" i="1" spc="-4" dirty="0">
                <a:latin typeface="Calibri"/>
                <a:cs typeface="Calibri"/>
              </a:rPr>
              <a:t>ou</a:t>
            </a:r>
            <a:r>
              <a:rPr sz="1200" b="1" i="1" spc="-13" dirty="0">
                <a:latin typeface="Calibri"/>
                <a:cs typeface="Calibri"/>
              </a:rPr>
              <a:t>r</a:t>
            </a:r>
            <a:r>
              <a:rPr sz="1200" b="1" i="1" spc="-4" dirty="0">
                <a:latin typeface="Calibri"/>
                <a:cs typeface="Calibri"/>
              </a:rPr>
              <a:t>ces</a:t>
            </a:r>
            <a:endParaRPr sz="1200" b="1" dirty="0">
              <a:latin typeface="Calibri"/>
              <a:cs typeface="Calibri"/>
            </a:endParaRPr>
          </a:p>
        </p:txBody>
      </p:sp>
      <p:sp>
        <p:nvSpPr>
          <p:cNvPr id="120" name="object 120"/>
          <p:cNvSpPr txBox="1"/>
          <p:nvPr/>
        </p:nvSpPr>
        <p:spPr>
          <a:xfrm>
            <a:off x="9364994" y="3341527"/>
            <a:ext cx="1087160" cy="1009779"/>
          </a:xfrm>
          <a:prstGeom prst="rect">
            <a:avLst/>
          </a:prstGeom>
        </p:spPr>
        <p:txBody>
          <a:bodyPr vert="horz" wrap="square" lIns="0" tIns="24653" rIns="0" bIns="0" rtlCol="0">
            <a:spAutoFit/>
          </a:bodyPr>
          <a:lstStyle/>
          <a:p>
            <a:pPr marL="11206">
              <a:spcBef>
                <a:spcPts val="194"/>
              </a:spcBef>
            </a:pPr>
            <a:r>
              <a:rPr sz="1000" u="sng" spc="-4" dirty="0">
                <a:uFill>
                  <a:solidFill>
                    <a:srgbClr val="000000"/>
                  </a:solidFill>
                </a:uFill>
                <a:latin typeface="Calibri"/>
                <a:cs typeface="Calibri"/>
              </a:rPr>
              <a:t>Medical</a:t>
            </a:r>
            <a:endParaRPr sz="1000" dirty="0">
              <a:latin typeface="Calibri"/>
              <a:cs typeface="Calibri"/>
            </a:endParaRPr>
          </a:p>
          <a:p>
            <a:pPr marL="11206" marR="4483">
              <a:lnSpc>
                <a:spcPct val="110000"/>
              </a:lnSpc>
            </a:pPr>
            <a:r>
              <a:rPr sz="1000" spc="-9" dirty="0">
                <a:latin typeface="Calibri"/>
                <a:cs typeface="Calibri"/>
              </a:rPr>
              <a:t>Care </a:t>
            </a:r>
            <a:r>
              <a:rPr sz="1000" spc="-4" dirty="0">
                <a:latin typeface="Calibri"/>
                <a:cs typeface="Calibri"/>
              </a:rPr>
              <a:t>&amp;</a:t>
            </a:r>
            <a:r>
              <a:rPr sz="1000" spc="-53" dirty="0">
                <a:latin typeface="Calibri"/>
                <a:cs typeface="Calibri"/>
              </a:rPr>
              <a:t> </a:t>
            </a:r>
            <a:r>
              <a:rPr sz="1000" spc="-4" dirty="0">
                <a:latin typeface="Calibri"/>
                <a:cs typeface="Calibri"/>
              </a:rPr>
              <a:t>Treatment  </a:t>
            </a:r>
            <a:r>
              <a:rPr sz="1000" spc="-9" dirty="0">
                <a:latin typeface="Calibri"/>
                <a:cs typeface="Calibri"/>
              </a:rPr>
              <a:t>SAFE</a:t>
            </a:r>
            <a:endParaRPr sz="1000" dirty="0">
              <a:latin typeface="Calibri"/>
              <a:cs typeface="Calibri"/>
            </a:endParaRPr>
          </a:p>
          <a:p>
            <a:pPr>
              <a:spcBef>
                <a:spcPts val="35"/>
              </a:spcBef>
            </a:pPr>
            <a:endParaRPr sz="1000" dirty="0">
              <a:latin typeface="Times New Roman"/>
              <a:cs typeface="Times New Roman"/>
            </a:endParaRPr>
          </a:p>
          <a:p>
            <a:pPr marL="11206" marR="166977">
              <a:lnSpc>
                <a:spcPct val="110000"/>
              </a:lnSpc>
            </a:pPr>
            <a:r>
              <a:rPr sz="1000" u="sng" spc="-4" dirty="0">
                <a:latin typeface="Calibri"/>
                <a:cs typeface="Calibri"/>
              </a:rPr>
              <a:t>Mental</a:t>
            </a:r>
            <a:r>
              <a:rPr sz="1000" u="sng" spc="-57" dirty="0">
                <a:latin typeface="Calibri"/>
                <a:cs typeface="Calibri"/>
              </a:rPr>
              <a:t> </a:t>
            </a:r>
            <a:r>
              <a:rPr sz="1000" u="sng" spc="-4" dirty="0">
                <a:latin typeface="Calibri"/>
                <a:cs typeface="Calibri"/>
              </a:rPr>
              <a:t>Health  </a:t>
            </a:r>
            <a:r>
              <a:rPr sz="1000" spc="-4" dirty="0">
                <a:latin typeface="Calibri"/>
                <a:cs typeface="Calibri"/>
              </a:rPr>
              <a:t>Counseling</a:t>
            </a:r>
            <a:endParaRPr sz="1000" dirty="0">
              <a:latin typeface="Calibri"/>
              <a:cs typeface="Calibri"/>
            </a:endParaRPr>
          </a:p>
        </p:txBody>
      </p:sp>
      <p:sp>
        <p:nvSpPr>
          <p:cNvPr id="121" name="object 121"/>
          <p:cNvSpPr txBox="1"/>
          <p:nvPr/>
        </p:nvSpPr>
        <p:spPr>
          <a:xfrm>
            <a:off x="9365964" y="4475800"/>
            <a:ext cx="795487" cy="346792"/>
          </a:xfrm>
          <a:prstGeom prst="rect">
            <a:avLst/>
          </a:prstGeom>
        </p:spPr>
        <p:txBody>
          <a:bodyPr vert="horz" wrap="square" lIns="0" tIns="11206" rIns="0" bIns="0" rtlCol="0">
            <a:spAutoFit/>
          </a:bodyPr>
          <a:lstStyle/>
          <a:p>
            <a:pPr marL="11206" marR="4483">
              <a:lnSpc>
                <a:spcPct val="109000"/>
              </a:lnSpc>
              <a:spcBef>
                <a:spcPts val="88"/>
              </a:spcBef>
            </a:pPr>
            <a:r>
              <a:rPr sz="1000" u="sng" spc="-4" dirty="0">
                <a:uFill>
                  <a:solidFill>
                    <a:srgbClr val="000000"/>
                  </a:solidFill>
                </a:uFill>
                <a:latin typeface="Calibri"/>
                <a:cs typeface="Calibri"/>
              </a:rPr>
              <a:t>Spiritual </a:t>
            </a:r>
            <a:r>
              <a:rPr sz="1000" spc="-4" dirty="0">
                <a:latin typeface="Calibri"/>
                <a:cs typeface="Calibri"/>
              </a:rPr>
              <a:t> </a:t>
            </a:r>
            <a:r>
              <a:rPr sz="1000" spc="-9" dirty="0">
                <a:latin typeface="Calibri"/>
                <a:cs typeface="Calibri"/>
              </a:rPr>
              <a:t>Ch</a:t>
            </a:r>
            <a:r>
              <a:rPr sz="1000" spc="-4" dirty="0">
                <a:latin typeface="Calibri"/>
                <a:cs typeface="Calibri"/>
              </a:rPr>
              <a:t>aplain</a:t>
            </a:r>
            <a:endParaRPr sz="1000" dirty="0">
              <a:latin typeface="Calibri"/>
              <a:cs typeface="Calibri"/>
            </a:endParaRPr>
          </a:p>
        </p:txBody>
      </p:sp>
      <p:sp>
        <p:nvSpPr>
          <p:cNvPr id="122" name="object 122"/>
          <p:cNvSpPr txBox="1"/>
          <p:nvPr/>
        </p:nvSpPr>
        <p:spPr>
          <a:xfrm>
            <a:off x="9363155" y="4915901"/>
            <a:ext cx="718857" cy="1194445"/>
          </a:xfrm>
          <a:prstGeom prst="rect">
            <a:avLst/>
          </a:prstGeom>
        </p:spPr>
        <p:txBody>
          <a:bodyPr vert="horz" wrap="square" lIns="0" tIns="24653" rIns="0" bIns="0" rtlCol="0">
            <a:spAutoFit/>
          </a:bodyPr>
          <a:lstStyle/>
          <a:p>
            <a:pPr marL="11206">
              <a:spcBef>
                <a:spcPts val="194"/>
              </a:spcBef>
            </a:pPr>
            <a:r>
              <a:rPr sz="882" u="sng" spc="-4" dirty="0">
                <a:uFill>
                  <a:solidFill>
                    <a:srgbClr val="000000"/>
                  </a:solidFill>
                </a:uFill>
                <a:latin typeface="Calibri"/>
                <a:cs typeface="Calibri"/>
              </a:rPr>
              <a:t>L</a:t>
            </a:r>
            <a:r>
              <a:rPr sz="1000" u="sng" spc="-4" dirty="0">
                <a:uFill>
                  <a:solidFill>
                    <a:srgbClr val="000000"/>
                  </a:solidFill>
                </a:uFill>
                <a:latin typeface="Calibri"/>
                <a:cs typeface="Calibri"/>
              </a:rPr>
              <a:t>egal</a:t>
            </a:r>
            <a:endParaRPr sz="1000" dirty="0">
              <a:latin typeface="Calibri"/>
              <a:cs typeface="Calibri"/>
            </a:endParaRPr>
          </a:p>
          <a:p>
            <a:pPr marL="11206" marR="4483">
              <a:lnSpc>
                <a:spcPct val="109700"/>
              </a:lnSpc>
              <a:spcBef>
                <a:spcPts val="4"/>
              </a:spcBef>
            </a:pPr>
            <a:r>
              <a:rPr sz="1000" spc="-4" dirty="0">
                <a:latin typeface="Calibri"/>
                <a:cs typeface="Calibri"/>
              </a:rPr>
              <a:t>Victim Witness  Liaison  Attorney</a:t>
            </a:r>
            <a:r>
              <a:rPr sz="1000" spc="-40" dirty="0">
                <a:latin typeface="Calibri"/>
                <a:cs typeface="Calibri"/>
              </a:rPr>
              <a:t> </a:t>
            </a:r>
            <a:r>
              <a:rPr sz="1000" spc="-9" dirty="0">
                <a:latin typeface="Calibri"/>
                <a:cs typeface="Calibri"/>
              </a:rPr>
              <a:t>(Legal  </a:t>
            </a:r>
            <a:r>
              <a:rPr sz="1000" spc="-4" dirty="0">
                <a:latin typeface="Calibri"/>
                <a:cs typeface="Calibri"/>
              </a:rPr>
              <a:t>Assistance)</a:t>
            </a:r>
            <a:endParaRPr sz="1000" dirty="0">
              <a:latin typeface="Calibri"/>
              <a:cs typeface="Calibri"/>
            </a:endParaRPr>
          </a:p>
        </p:txBody>
      </p:sp>
      <p:sp>
        <p:nvSpPr>
          <p:cNvPr id="127" name="TextBox 126"/>
          <p:cNvSpPr txBox="1"/>
          <p:nvPr/>
        </p:nvSpPr>
        <p:spPr>
          <a:xfrm>
            <a:off x="206972" y="1642146"/>
            <a:ext cx="3221869" cy="18158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hangingPunct="0"/>
            <a:r>
              <a:rPr kumimoji="0" lang="en-US" sz="1400" b="1" i="0" u="none" strike="noStrike" cap="none" spc="0" normalizeH="0" baseline="0" dirty="0" smtClean="0">
                <a:ln>
                  <a:noFill/>
                </a:ln>
                <a:solidFill>
                  <a:schemeClr val="accent1">
                    <a:lumMod val="50000"/>
                  </a:schemeClr>
                </a:solidFill>
                <a:effectLst/>
                <a:uFillTx/>
                <a:latin typeface="Arial"/>
                <a:ea typeface="Arial"/>
                <a:cs typeface="Arial"/>
                <a:sym typeface="Arial"/>
              </a:rPr>
              <a:t>SHARP Program Manager: </a:t>
            </a:r>
          </a:p>
          <a:p>
            <a:pPr hangingPunct="0"/>
            <a:r>
              <a:rPr kumimoji="0" lang="en-US" sz="1400" b="1" i="0" u="none" strike="noStrike" cap="none" spc="0" normalizeH="0" dirty="0" smtClean="0">
                <a:ln>
                  <a:noFill/>
                </a:ln>
                <a:solidFill>
                  <a:schemeClr val="accent1">
                    <a:lumMod val="50000"/>
                  </a:schemeClr>
                </a:solidFill>
                <a:effectLst/>
                <a:uFillTx/>
                <a:latin typeface="Arial"/>
                <a:ea typeface="Arial"/>
                <a:cs typeface="Arial"/>
                <a:sym typeface="Arial"/>
              </a:rPr>
              <a:t>Ms. Jennifer Blatter (</a:t>
            </a:r>
            <a:r>
              <a:rPr lang="en-US" sz="1400" b="1" dirty="0" smtClean="0">
                <a:solidFill>
                  <a:schemeClr val="accent1">
                    <a:lumMod val="50000"/>
                  </a:schemeClr>
                </a:solidFill>
                <a:latin typeface="Arial"/>
                <a:ea typeface="Arial"/>
                <a:cs typeface="Arial"/>
                <a:sym typeface="Arial"/>
              </a:rPr>
              <a:t>256)-</a:t>
            </a:r>
            <a:r>
              <a:rPr lang="en-US" sz="1400" b="1" dirty="0">
                <a:solidFill>
                  <a:schemeClr val="accent1">
                    <a:lumMod val="50000"/>
                  </a:schemeClr>
                </a:solidFill>
                <a:latin typeface="Arial"/>
                <a:ea typeface="Arial"/>
                <a:cs typeface="Arial"/>
                <a:sym typeface="Arial"/>
              </a:rPr>
              <a:t>955-1657</a:t>
            </a:r>
            <a:endParaRPr kumimoji="0" lang="en-US" sz="1400" b="1" i="0" u="none" strike="noStrike" cap="none" spc="0" normalizeH="0" dirty="0" smtClean="0">
              <a:ln>
                <a:noFill/>
              </a:ln>
              <a:solidFill>
                <a:schemeClr val="accent1">
                  <a:lumMod val="50000"/>
                </a:schemeClr>
              </a:solidFill>
              <a:effectLst/>
              <a:uFillTx/>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endParaRPr lang="en-US" sz="1400" b="1" baseline="0" dirty="0" smtClean="0">
              <a:solidFill>
                <a:schemeClr val="accent1">
                  <a:lumMod val="50000"/>
                </a:schemeClr>
              </a:solidFill>
              <a:latin typeface="Arial"/>
              <a:ea typeface="Arial"/>
              <a:cs typeface="Arial"/>
              <a:sym typeface="Arial"/>
            </a:endParaRPr>
          </a:p>
          <a:p>
            <a:pPr hangingPunct="0"/>
            <a:r>
              <a:rPr lang="en-US" sz="1400" b="1" dirty="0">
                <a:solidFill>
                  <a:schemeClr val="accent1">
                    <a:lumMod val="50000"/>
                  </a:schemeClr>
                </a:solidFill>
                <a:latin typeface="Arial"/>
                <a:ea typeface="Arial"/>
                <a:cs typeface="Arial"/>
                <a:sym typeface="Arial"/>
              </a:rPr>
              <a:t>Lead SARC: </a:t>
            </a:r>
          </a:p>
          <a:p>
            <a:pPr hangingPunct="0"/>
            <a:r>
              <a:rPr lang="en-US" sz="1400" b="1" dirty="0">
                <a:solidFill>
                  <a:schemeClr val="accent1">
                    <a:lumMod val="50000"/>
                  </a:schemeClr>
                </a:solidFill>
                <a:latin typeface="Arial"/>
                <a:ea typeface="Arial"/>
                <a:cs typeface="Arial"/>
                <a:sym typeface="Arial"/>
              </a:rPr>
              <a:t>SFC Roxanne Nissen (719)-337-2959</a:t>
            </a:r>
          </a:p>
          <a:p>
            <a:pPr marL="0" marR="0" indent="0" algn="l" defTabSz="914400" rtl="0" fontAlgn="auto" latinLnBrk="0" hangingPunct="0">
              <a:lnSpc>
                <a:spcPct val="100000"/>
              </a:lnSpc>
              <a:spcBef>
                <a:spcPts val="0"/>
              </a:spcBef>
              <a:spcAft>
                <a:spcPts val="0"/>
              </a:spcAft>
              <a:buClrTx/>
              <a:buSzTx/>
              <a:buFontTx/>
              <a:buNone/>
              <a:tabLst/>
            </a:pPr>
            <a:endParaRPr lang="en-US" sz="1400" b="1" baseline="0" dirty="0">
              <a:solidFill>
                <a:schemeClr val="accent1">
                  <a:lumMod val="50000"/>
                </a:schemeClr>
              </a:solidFill>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r>
              <a:rPr kumimoji="0" lang="en-US" sz="1400" b="1" i="0" u="none" strike="noStrike" cap="none" spc="0" normalizeH="0" dirty="0" smtClean="0">
                <a:ln>
                  <a:noFill/>
                </a:ln>
                <a:solidFill>
                  <a:schemeClr val="accent1">
                    <a:lumMod val="50000"/>
                  </a:schemeClr>
                </a:solidFill>
                <a:effectLst/>
                <a:uFillTx/>
                <a:latin typeface="Arial"/>
                <a:ea typeface="Arial"/>
                <a:cs typeface="Arial"/>
                <a:sym typeface="Arial"/>
              </a:rPr>
              <a:t>SHARP HOTLINE: (256)-924-0794 </a:t>
            </a:r>
          </a:p>
          <a:p>
            <a:pPr marL="0" marR="0" indent="0" algn="l" defTabSz="914400" rtl="0" fontAlgn="auto" latinLnBrk="0" hangingPunct="0">
              <a:lnSpc>
                <a:spcPct val="100000"/>
              </a:lnSpc>
              <a:spcBef>
                <a:spcPts val="0"/>
              </a:spcBef>
              <a:spcAft>
                <a:spcPts val="0"/>
              </a:spcAft>
              <a:buClrTx/>
              <a:buSzTx/>
              <a:buFontTx/>
              <a:buNone/>
              <a:tabLst/>
            </a:pPr>
            <a:r>
              <a:rPr kumimoji="0" lang="en-US" sz="1400" b="1" i="0" u="none" strike="noStrike" cap="none" spc="0" normalizeH="0" dirty="0" smtClean="0">
                <a:ln>
                  <a:noFill/>
                </a:ln>
                <a:solidFill>
                  <a:schemeClr val="accent1">
                    <a:lumMod val="50000"/>
                  </a:schemeClr>
                </a:solidFill>
                <a:effectLst/>
                <a:uFillTx/>
                <a:latin typeface="Arial"/>
                <a:ea typeface="Arial"/>
                <a:cs typeface="Arial"/>
                <a:sym typeface="Arial"/>
              </a:rPr>
              <a:t>(24 hours a day, 7 days a week)</a:t>
            </a:r>
            <a:endParaRPr kumimoji="0" lang="en-US" sz="1400" b="1" i="0" u="none" strike="noStrike" cap="none" spc="0" normalizeH="0" baseline="0" dirty="0">
              <a:ln>
                <a:noFill/>
              </a:ln>
              <a:solidFill>
                <a:schemeClr val="accent1">
                  <a:lumMod val="50000"/>
                </a:schemeClr>
              </a:solidFill>
              <a:effectLst/>
              <a:uFillTx/>
              <a:latin typeface="Arial"/>
              <a:ea typeface="Arial"/>
              <a:cs typeface="Arial"/>
              <a:sym typeface="Arial"/>
            </a:endParaRPr>
          </a:p>
        </p:txBody>
      </p:sp>
    </p:spTree>
    <p:extLst>
      <p:ext uri="{BB962C8B-B14F-4D97-AF65-F5344CB8AC3E}">
        <p14:creationId xmlns:p14="http://schemas.microsoft.com/office/powerpoint/2010/main" val="105208630"/>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Design">
  <a:themeElements>
    <a:clrScheme name="Default Design">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Default Design">
      <a:majorFont>
        <a:latin typeface="Helvetica"/>
        <a:ea typeface="Helvetica"/>
        <a:cs typeface="Helvetica"/>
      </a:majorFont>
      <a:minorFont>
        <a:latin typeface="Calibri"/>
        <a:ea typeface="Calibri"/>
        <a:cs typeface="Calibri"/>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TotalTime>
  <Words>710</Words>
  <Application>Microsoft Office PowerPoint</Application>
  <PresentationFormat>Widescreen</PresentationFormat>
  <Paragraphs>126</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Times New Roman</vt:lpstr>
      <vt:lpstr>Default Design</vt:lpstr>
      <vt:lpstr>SEXUAL HARASSMENT COMPLAINT PROCESS</vt:lpstr>
      <vt:lpstr>COS SEXUAL ASSAULT REPORTING PROCESS</vt:lpstr>
      <vt:lpstr>HSV SEXUAL ASSAULT REPORTING PROCESS</vt:lpstr>
    </vt:vector>
  </TitlesOfParts>
  <Company>United States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DoD_Admin</dc:creator>
  <cp:lastModifiedBy>DoD_Admin</cp:lastModifiedBy>
  <cp:revision>18</cp:revision>
  <dcterms:created xsi:type="dcterms:W3CDTF">2019-04-18T17:27:45Z</dcterms:created>
  <dcterms:modified xsi:type="dcterms:W3CDTF">2019-04-19T16:07:15Z</dcterms:modified>
</cp:coreProperties>
</file>